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63" r:id="rId3"/>
    <p:sldId id="257" r:id="rId4"/>
    <p:sldId id="264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1" roundtripDataSignature="AMtx7mihjF2ZWQEcNdCQGL3IzqOLXbA9x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B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7A43732-219E-4773-AEE6-7331DB972763}">
  <a:tblStyle styleId="{97A43732-219E-4773-AEE6-7331DB972763}" styleName="Table_0">
    <a:wholeTbl>
      <a:tcTxStyle b="off" i="off">
        <a:font>
          <a:latin typeface="맑은 고딕"/>
          <a:ea typeface="맑은 고딕"/>
          <a:cs typeface="맑은 고딕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931"/>
    <p:restoredTop sz="94648"/>
  </p:normalViewPr>
  <p:slideViewPr>
    <p:cSldViewPr snapToGrid="0">
      <p:cViewPr varScale="1">
        <p:scale>
          <a:sx n="89" d="100"/>
          <a:sy n="89" d="100"/>
        </p:scale>
        <p:origin x="168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4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>
          <a:extLst>
            <a:ext uri="{FF2B5EF4-FFF2-40B4-BE49-F238E27FC236}">
              <a16:creationId xmlns:a16="http://schemas.microsoft.com/office/drawing/2014/main" id="{C566019D-DFF0-1DA3-F424-C9B2D51E01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>
            <a:extLst>
              <a:ext uri="{FF2B5EF4-FFF2-40B4-BE49-F238E27FC236}">
                <a16:creationId xmlns:a16="http://schemas.microsoft.com/office/drawing/2014/main" id="{09519BAF-D1F7-303D-707B-BBA81B30423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86;p1:notes">
            <a:extLst>
              <a:ext uri="{FF2B5EF4-FFF2-40B4-BE49-F238E27FC236}">
                <a16:creationId xmlns:a16="http://schemas.microsoft.com/office/drawing/2014/main" id="{443AB6D3-10E3-0FD8-1B95-E0E255C6AFD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17057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>
          <a:extLst>
            <a:ext uri="{FF2B5EF4-FFF2-40B4-BE49-F238E27FC236}">
              <a16:creationId xmlns:a16="http://schemas.microsoft.com/office/drawing/2014/main" id="{53B5B58B-5B2D-58D9-C126-01B69E44D3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>
            <a:extLst>
              <a:ext uri="{FF2B5EF4-FFF2-40B4-BE49-F238E27FC236}">
                <a16:creationId xmlns:a16="http://schemas.microsoft.com/office/drawing/2014/main" id="{DD6932F2-8863-1809-0531-EAD60EF1594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>
            <a:extLst>
              <a:ext uri="{FF2B5EF4-FFF2-40B4-BE49-F238E27FC236}">
                <a16:creationId xmlns:a16="http://schemas.microsoft.com/office/drawing/2014/main" id="{EB3CA0DF-AE62-3EFE-E79B-2FEEE568964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8409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슬라이드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Malgun Gothic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텍스트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세로 제목 및 텍스트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구역 머리글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Malgun Gothic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콘텐츠 2개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만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빈 화면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캡션 있는 콘텐츠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algun Gothic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캡션 있는 그림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algun Gothic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algun Gothic"/>
              <a:buNone/>
              <a:defRPr sz="44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12" name="Google Shape;1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13" name="Google Shape;1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0" name="Google Shape;90;p1"/>
          <p:cNvCxnSpPr/>
          <p:nvPr/>
        </p:nvCxnSpPr>
        <p:spPr>
          <a:xfrm>
            <a:off x="388374" y="6415548"/>
            <a:ext cx="11415252" cy="0"/>
          </a:xfrm>
          <a:prstGeom prst="straightConnector1">
            <a:avLst/>
          </a:prstGeom>
          <a:noFill/>
          <a:ln w="19050" cap="flat" cmpd="sng">
            <a:solidFill>
              <a:srgbClr val="AEAEAE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2" name="Google Shape;92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795670" y="6415547"/>
            <a:ext cx="1007955" cy="3534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Google Shape;90;p1">
            <a:extLst>
              <a:ext uri="{FF2B5EF4-FFF2-40B4-BE49-F238E27FC236}">
                <a16:creationId xmlns:a16="http://schemas.microsoft.com/office/drawing/2014/main" id="{053CAB3C-01D3-307A-B765-DB89E56FD267}"/>
              </a:ext>
            </a:extLst>
          </p:cNvPr>
          <p:cNvCxnSpPr/>
          <p:nvPr/>
        </p:nvCxnSpPr>
        <p:spPr>
          <a:xfrm>
            <a:off x="388374" y="364575"/>
            <a:ext cx="11415252" cy="0"/>
          </a:xfrm>
          <a:prstGeom prst="straightConnector1">
            <a:avLst/>
          </a:prstGeom>
          <a:noFill/>
          <a:ln w="19050" cap="flat" cmpd="sng">
            <a:solidFill>
              <a:srgbClr val="AEAEAE"/>
            </a:solidFill>
            <a:prstDash val="solid"/>
            <a:miter lim="800000"/>
            <a:headEnd type="none" w="sm" len="sm"/>
            <a:tailEnd type="none" w="sm" len="sm"/>
          </a:ln>
        </p:spPr>
      </p:cxnSp>
      <p:grpSp>
        <p:nvGrpSpPr>
          <p:cNvPr id="5" name="그룹 4">
            <a:extLst>
              <a:ext uri="{FF2B5EF4-FFF2-40B4-BE49-F238E27FC236}">
                <a16:creationId xmlns:a16="http://schemas.microsoft.com/office/drawing/2014/main" id="{A37F0CC6-E3C3-8385-5328-153330C7F95D}"/>
              </a:ext>
            </a:extLst>
          </p:cNvPr>
          <p:cNvGrpSpPr/>
          <p:nvPr/>
        </p:nvGrpSpPr>
        <p:grpSpPr>
          <a:xfrm>
            <a:off x="1501950" y="1882817"/>
            <a:ext cx="9188100" cy="3541866"/>
            <a:chOff x="1790926" y="1843878"/>
            <a:chExt cx="9188100" cy="3541866"/>
          </a:xfrm>
        </p:grpSpPr>
        <p:sp>
          <p:nvSpPr>
            <p:cNvPr id="88" name="Google Shape;88;p1"/>
            <p:cNvSpPr txBox="1"/>
            <p:nvPr/>
          </p:nvSpPr>
          <p:spPr>
            <a:xfrm>
              <a:off x="1790926" y="1843878"/>
              <a:ext cx="9188100" cy="80017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altLang="ko-KR" sz="4000" dirty="0">
                  <a:solidFill>
                    <a:srgbClr val="202124"/>
                  </a:solidFill>
                  <a:latin typeface="Pretendard_KR"/>
                  <a:ea typeface="Malgun Gothic" panose="020B0503020000020004" pitchFamily="50" charset="-127"/>
                </a:rPr>
                <a:t>2025 Samsung AI Challenge</a:t>
              </a:r>
              <a:endParaRPr lang="en-US" altLang="ko-KR" sz="4000" b="0" i="0" dirty="0">
                <a:solidFill>
                  <a:srgbClr val="202124"/>
                </a:solidFill>
                <a:effectLst/>
                <a:latin typeface="Malgun Gothic" panose="020B0503020000020004" pitchFamily="50" charset="-127"/>
                <a:ea typeface="Malgun Gothic" panose="020B0503020000020004" pitchFamily="50" charset="-127"/>
              </a:endParaRPr>
            </a:p>
          </p:txBody>
        </p:sp>
        <p:graphicFrame>
          <p:nvGraphicFramePr>
            <p:cNvPr id="89" name="Google Shape;89;p1"/>
            <p:cNvGraphicFramePr/>
            <p:nvPr>
              <p:extLst>
                <p:ext uri="{D42A27DB-BD31-4B8C-83A1-F6EECF244321}">
                  <p14:modId xmlns:p14="http://schemas.microsoft.com/office/powerpoint/2010/main" val="2428351388"/>
                </p:ext>
              </p:extLst>
            </p:nvPr>
          </p:nvGraphicFramePr>
          <p:xfrm>
            <a:off x="3386675" y="4486744"/>
            <a:ext cx="5418650" cy="899000"/>
          </p:xfrm>
          <a:graphic>
            <a:graphicData uri="http://schemas.openxmlformats.org/drawingml/2006/table">
              <a:tbl>
                <a:tblPr firstRow="1" bandRow="1">
                  <a:noFill/>
                  <a:tableStyleId>{97A43732-219E-4773-AEE6-7331DB972763}</a:tableStyleId>
                </a:tblPr>
                <a:tblGrid>
                  <a:gridCol w="2709325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2709325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449500">
                  <a:tc>
                    <a:txBody>
                      <a:bodyPr/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lang="ko-KR" sz="1800" u="none" strike="noStrike" cap="none" dirty="0" err="1"/>
                          <a:t>팀명</a:t>
                        </a:r>
                        <a:endParaRPr sz="1800" u="none" strike="noStrike" cap="none" dirty="0"/>
                      </a:p>
                    </a:txBody>
                    <a:tcPr marL="91450" marR="91450" marT="45725" marB="45725" anchor="ctr">
                      <a:lnL w="9525" cap="flat" cmpd="sng">
                        <a:solidFill>
                          <a:srgbClr val="000000">
                            <a:alpha val="0"/>
                          </a:srgbClr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12700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28575" cap="flat" cmpd="sng">
                        <a:solidFill>
                          <a:srgbClr val="143C64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28575" cap="flat" cmpd="sng" algn="ctr">
                        <a:solidFill>
                          <a:srgbClr val="143C64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u="none" strike="noStrike" cap="none" dirty="0"/>
                      </a:p>
                    </a:txBody>
                    <a:tcPr marL="91450" marR="91450" marT="45725" marB="45725" anchor="ctr">
                      <a:lnL w="12700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rgbClr val="000000">
                            <a:alpha val="0"/>
                          </a:srgbClr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28575" cap="flat" cmpd="sng">
                        <a:solidFill>
                          <a:srgbClr val="143C64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28575" cap="flat" cmpd="sng" algn="ctr">
                        <a:solidFill>
                          <a:srgbClr val="143C64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449500">
                  <a:tc>
                    <a:txBody>
                      <a:bodyPr/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lang="ko-KR" altLang="en-US" sz="1800" u="none" strike="noStrike" cap="none" dirty="0"/>
                          <a:t>팀원 성명</a:t>
                        </a:r>
                        <a:endParaRPr sz="1800" u="none" strike="noStrike" cap="none" dirty="0"/>
                      </a:p>
                    </a:txBody>
                    <a:tcPr marL="91450" marR="91450" marT="45725" marB="45725" anchor="ctr">
                      <a:lnL w="9525" cap="flat" cmpd="sng">
                        <a:solidFill>
                          <a:srgbClr val="000000">
                            <a:alpha val="0"/>
                          </a:srgbClr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12700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28575" cap="flat" cmpd="sng">
                        <a:solidFill>
                          <a:srgbClr val="143C64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28575" cap="flat" cmpd="sng" algn="ctr">
                        <a:solidFill>
                          <a:srgbClr val="143C64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u="none" strike="noStrike" cap="none" dirty="0"/>
                      </a:p>
                    </a:txBody>
                    <a:tcPr marL="91450" marR="91450" marT="45725" marB="45725" anchor="ctr">
                      <a:lnL w="12700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rgbClr val="000000">
                            <a:alpha val="0"/>
                          </a:srgbClr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28575" cap="flat" cmpd="sng">
                        <a:solidFill>
                          <a:srgbClr val="143C64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28575" cap="flat" cmpd="sng" algn="ctr">
                        <a:solidFill>
                          <a:srgbClr val="143C64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613855372"/>
                    </a:ext>
                  </a:extLst>
                </a:tr>
              </a:tbl>
            </a:graphicData>
          </a:graphic>
        </p:graphicFrame>
        <p:cxnSp>
          <p:nvCxnSpPr>
            <p:cNvPr id="94" name="Google Shape;94;p1"/>
            <p:cNvCxnSpPr/>
            <p:nvPr/>
          </p:nvCxnSpPr>
          <p:spPr>
            <a:xfrm>
              <a:off x="2599426" y="2623660"/>
              <a:ext cx="7571100" cy="0"/>
            </a:xfrm>
            <a:prstGeom prst="straightConnector1">
              <a:avLst/>
            </a:prstGeom>
            <a:noFill/>
            <a:ln w="38100" cap="flat" cmpd="sng">
              <a:solidFill>
                <a:schemeClr val="bg2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9759B1EC-410B-0EF7-0D10-30B750C7561A}"/>
                </a:ext>
              </a:extLst>
            </p:cNvPr>
            <p:cNvSpPr txBox="1"/>
            <p:nvPr/>
          </p:nvSpPr>
          <p:spPr>
            <a:xfrm>
              <a:off x="3914594" y="2838940"/>
              <a:ext cx="4940776" cy="3899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>
                <a:lnSpc>
                  <a:spcPct val="115000"/>
                </a:lnSpc>
              </a:pPr>
              <a:r>
                <a:rPr lang="ko-KR" altLang="en-US" sz="1800" dirty="0">
                  <a:solidFill>
                    <a:srgbClr val="202124"/>
                  </a:solidFill>
                  <a:latin typeface="Pretendard_KR"/>
                  <a:ea typeface="Malgun Gothic" panose="020B0503020000020004" pitchFamily="50" charset="-127"/>
                </a:rPr>
                <a:t>거대 모델의 성능 저하 없이 크기를 줄이는 방법</a:t>
              </a:r>
              <a:endParaRPr lang="en-US" altLang="ko-KR" sz="1800" dirty="0">
                <a:solidFill>
                  <a:srgbClr val="202124"/>
                </a:solidFill>
                <a:latin typeface="Malgun Gothic" panose="020B0503020000020004" pitchFamily="50" charset="-127"/>
                <a:ea typeface="Malgun Gothic" panose="020B0503020000020004" pitchFamily="50" charset="-127"/>
              </a:endParaRPr>
            </a:p>
          </p:txBody>
        </p:sp>
      </p:grpSp>
      <p:pic>
        <p:nvPicPr>
          <p:cNvPr id="3" name="그림 2">
            <a:extLst>
              <a:ext uri="{FF2B5EF4-FFF2-40B4-BE49-F238E27FC236}">
                <a16:creationId xmlns:a16="http://schemas.microsoft.com/office/drawing/2014/main" id="{CA6FA2A7-DEDA-9C9F-D7EA-DF0899AA6A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56550" y="6399509"/>
            <a:ext cx="1027952" cy="38548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>
          <a:extLst>
            <a:ext uri="{FF2B5EF4-FFF2-40B4-BE49-F238E27FC236}">
              <a16:creationId xmlns:a16="http://schemas.microsoft.com/office/drawing/2014/main" id="{7D222133-167E-147D-3491-4EC3DE02C6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0" name="Google Shape;90;p1">
            <a:extLst>
              <a:ext uri="{FF2B5EF4-FFF2-40B4-BE49-F238E27FC236}">
                <a16:creationId xmlns:a16="http://schemas.microsoft.com/office/drawing/2014/main" id="{61F0467A-559B-9345-FB54-E7F63FACF154}"/>
              </a:ext>
            </a:extLst>
          </p:cNvPr>
          <p:cNvCxnSpPr/>
          <p:nvPr/>
        </p:nvCxnSpPr>
        <p:spPr>
          <a:xfrm>
            <a:off x="388374" y="6415548"/>
            <a:ext cx="11415252" cy="0"/>
          </a:xfrm>
          <a:prstGeom prst="straightConnector1">
            <a:avLst/>
          </a:prstGeom>
          <a:noFill/>
          <a:ln w="19050" cap="flat" cmpd="sng">
            <a:solidFill>
              <a:srgbClr val="AEAEAE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2" name="Google Shape;92;p1">
            <a:extLst>
              <a:ext uri="{FF2B5EF4-FFF2-40B4-BE49-F238E27FC236}">
                <a16:creationId xmlns:a16="http://schemas.microsoft.com/office/drawing/2014/main" id="{5720AF67-0A62-53F2-A189-95B412E1C6FD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795670" y="6415547"/>
            <a:ext cx="1007955" cy="3534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Google Shape;90;p1">
            <a:extLst>
              <a:ext uri="{FF2B5EF4-FFF2-40B4-BE49-F238E27FC236}">
                <a16:creationId xmlns:a16="http://schemas.microsoft.com/office/drawing/2014/main" id="{5CC0A6C3-848A-CBC9-7CF1-20359F051901}"/>
              </a:ext>
            </a:extLst>
          </p:cNvPr>
          <p:cNvCxnSpPr/>
          <p:nvPr/>
        </p:nvCxnSpPr>
        <p:spPr>
          <a:xfrm>
            <a:off x="388374" y="364575"/>
            <a:ext cx="11415252" cy="0"/>
          </a:xfrm>
          <a:prstGeom prst="straightConnector1">
            <a:avLst/>
          </a:prstGeom>
          <a:noFill/>
          <a:ln w="19050" cap="flat" cmpd="sng">
            <a:solidFill>
              <a:srgbClr val="AEAEAE"/>
            </a:solidFill>
            <a:prstDash val="solid"/>
            <a:miter lim="800000"/>
            <a:headEnd type="none" w="sm" len="sm"/>
            <a:tailEnd type="none" w="sm" len="sm"/>
          </a:ln>
        </p:spPr>
      </p:cxnSp>
      <p:grpSp>
        <p:nvGrpSpPr>
          <p:cNvPr id="6" name="그룹 5">
            <a:extLst>
              <a:ext uri="{FF2B5EF4-FFF2-40B4-BE49-F238E27FC236}">
                <a16:creationId xmlns:a16="http://schemas.microsoft.com/office/drawing/2014/main" id="{CB57629E-98F5-7B02-35FC-A7350321053C}"/>
              </a:ext>
            </a:extLst>
          </p:cNvPr>
          <p:cNvGrpSpPr/>
          <p:nvPr/>
        </p:nvGrpSpPr>
        <p:grpSpPr>
          <a:xfrm>
            <a:off x="1501950" y="1860960"/>
            <a:ext cx="9188100" cy="2206583"/>
            <a:chOff x="1790926" y="1807172"/>
            <a:chExt cx="9188100" cy="2206583"/>
          </a:xfrm>
        </p:grpSpPr>
        <p:sp>
          <p:nvSpPr>
            <p:cNvPr id="88" name="Google Shape;88;p1">
              <a:extLst>
                <a:ext uri="{FF2B5EF4-FFF2-40B4-BE49-F238E27FC236}">
                  <a16:creationId xmlns:a16="http://schemas.microsoft.com/office/drawing/2014/main" id="{22CEFF9E-0721-C5BE-BAF3-1BA69616CFA7}"/>
                </a:ext>
              </a:extLst>
            </p:cNvPr>
            <p:cNvSpPr txBox="1"/>
            <p:nvPr/>
          </p:nvSpPr>
          <p:spPr>
            <a:xfrm>
              <a:off x="1790926" y="1807172"/>
              <a:ext cx="9188100" cy="80017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ko-KR" altLang="en-US" sz="4000" dirty="0">
                  <a:solidFill>
                    <a:srgbClr val="202124"/>
                  </a:solidFill>
                  <a:latin typeface="Pretendard_KR"/>
                  <a:ea typeface="Malgun Gothic" panose="020B0503020000020004" pitchFamily="50" charset="-127"/>
                </a:rPr>
                <a:t>아이디어 기획서</a:t>
              </a:r>
              <a:endParaRPr lang="en-US" altLang="ko-KR" sz="4000" b="0" i="0" dirty="0">
                <a:solidFill>
                  <a:srgbClr val="202124"/>
                </a:solidFill>
                <a:effectLst/>
                <a:latin typeface="Malgun Gothic" panose="020B0503020000020004" pitchFamily="50" charset="-127"/>
                <a:ea typeface="Malgun Gothic" panose="020B0503020000020004" pitchFamily="50" charset="-127"/>
              </a:endParaRPr>
            </a:p>
          </p:txBody>
        </p:sp>
        <p:sp>
          <p:nvSpPr>
            <p:cNvPr id="2" name="Google Shape;129;p5">
              <a:extLst>
                <a:ext uri="{FF2B5EF4-FFF2-40B4-BE49-F238E27FC236}">
                  <a16:creationId xmlns:a16="http://schemas.microsoft.com/office/drawing/2014/main" id="{08100677-5D96-051E-A22F-FDF413913380}"/>
                </a:ext>
              </a:extLst>
            </p:cNvPr>
            <p:cNvSpPr txBox="1"/>
            <p:nvPr/>
          </p:nvSpPr>
          <p:spPr>
            <a:xfrm>
              <a:off x="2210026" y="3059688"/>
              <a:ext cx="8349900" cy="954067"/>
            </a:xfrm>
            <a:prstGeom prst="rect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ko-KR" sz="1400" b="1" dirty="0">
                  <a:solidFill>
                    <a:srgbClr val="0070C0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[작성방법]</a:t>
              </a:r>
              <a:endParaRPr dirty="0">
                <a:solidFill>
                  <a:srgbClr val="0070C0"/>
                </a:solidFill>
                <a:latin typeface="Malgun Gothic"/>
                <a:ea typeface="Malgun Gothic"/>
                <a:cs typeface="Malgun Gothic"/>
                <a:sym typeface="Malgun Gothic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1" dirty="0">
                <a:solidFill>
                  <a:srgbClr val="0070C0"/>
                </a:solidFill>
                <a:latin typeface="Malgun Gothic"/>
                <a:ea typeface="Malgun Gothic"/>
                <a:cs typeface="Malgun Gothic"/>
                <a:sym typeface="Malgun Gothic"/>
              </a:endParaRPr>
            </a:p>
            <a:p>
              <a:pPr marL="285750" marR="0" lvl="0" indent="-285750" algn="l" rtl="0">
                <a:spcBef>
                  <a:spcPts val="0"/>
                </a:spcBef>
                <a:spcAft>
                  <a:spcPts val="0"/>
                </a:spcAft>
                <a:buClr>
                  <a:srgbClr val="0070C0"/>
                </a:buClr>
                <a:buSzPts val="1400"/>
                <a:buFont typeface="Malgun Gothic"/>
                <a:buChar char="✔"/>
              </a:pPr>
              <a:r>
                <a:rPr lang="ko-KR" altLang="en-US" i="1" dirty="0">
                  <a:solidFill>
                    <a:srgbClr val="0070C0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기획서는 예선 평가 심사 기준에 맞추어 작성</a:t>
              </a:r>
              <a:endParaRPr lang="en-US" altLang="ko-KR" i="1" dirty="0">
                <a:solidFill>
                  <a:srgbClr val="0070C0"/>
                </a:solidFill>
                <a:latin typeface="Malgun Gothic"/>
                <a:ea typeface="Malgun Gothic"/>
                <a:cs typeface="Malgun Gothic"/>
                <a:sym typeface="Malgun Gothic"/>
              </a:endParaRPr>
            </a:p>
            <a:p>
              <a:pPr marL="285750" indent="-285750">
                <a:buClr>
                  <a:srgbClr val="0070C0"/>
                </a:buClr>
                <a:buSzPts val="1400"/>
                <a:buFont typeface="Malgun Gothic"/>
                <a:buChar char="✔"/>
              </a:pPr>
              <a:r>
                <a:rPr lang="ko-KR" altLang="en-US" i="1" dirty="0">
                  <a:solidFill>
                    <a:srgbClr val="0070C0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심사 기준 항목 내에서 페이지 구성은 자유</a:t>
              </a:r>
            </a:p>
          </p:txBody>
        </p:sp>
        <p:cxnSp>
          <p:nvCxnSpPr>
            <p:cNvPr id="3" name="Google Shape;94;p1">
              <a:extLst>
                <a:ext uri="{FF2B5EF4-FFF2-40B4-BE49-F238E27FC236}">
                  <a16:creationId xmlns:a16="http://schemas.microsoft.com/office/drawing/2014/main" id="{BF639E97-6639-39EC-CEA9-034B9427EBDF}"/>
                </a:ext>
              </a:extLst>
            </p:cNvPr>
            <p:cNvCxnSpPr/>
            <p:nvPr/>
          </p:nvCxnSpPr>
          <p:spPr>
            <a:xfrm>
              <a:off x="2599426" y="2607351"/>
              <a:ext cx="7571100" cy="0"/>
            </a:xfrm>
            <a:prstGeom prst="straightConnector1">
              <a:avLst/>
            </a:prstGeom>
            <a:noFill/>
            <a:ln w="38100" cap="flat" cmpd="sng">
              <a:solidFill>
                <a:schemeClr val="bg2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pic>
        <p:nvPicPr>
          <p:cNvPr id="5" name="그림 4">
            <a:extLst>
              <a:ext uri="{FF2B5EF4-FFF2-40B4-BE49-F238E27FC236}">
                <a16:creationId xmlns:a16="http://schemas.microsoft.com/office/drawing/2014/main" id="{958D6B4F-B47C-AB2C-8D2E-94E4895CF8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56550" y="6399509"/>
            <a:ext cx="1027952" cy="385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772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9" name="Google Shape;99;p2"/>
          <p:cNvCxnSpPr/>
          <p:nvPr/>
        </p:nvCxnSpPr>
        <p:spPr>
          <a:xfrm>
            <a:off x="388374" y="599767"/>
            <a:ext cx="11415252" cy="0"/>
          </a:xfrm>
          <a:prstGeom prst="straightConnector1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4" name="Google Shape;104;p2"/>
          <p:cNvGraphicFramePr/>
          <p:nvPr>
            <p:extLst>
              <p:ext uri="{D42A27DB-BD31-4B8C-83A1-F6EECF244321}">
                <p14:modId xmlns:p14="http://schemas.microsoft.com/office/powerpoint/2010/main" val="4064139174"/>
              </p:ext>
            </p:extLst>
          </p:nvPr>
        </p:nvGraphicFramePr>
        <p:xfrm>
          <a:off x="707913" y="1199704"/>
          <a:ext cx="10776175" cy="4512840"/>
        </p:xfrm>
        <a:graphic>
          <a:graphicData uri="http://schemas.openxmlformats.org/drawingml/2006/table">
            <a:tbl>
              <a:tblPr firstRow="1" bandRow="1">
                <a:noFill/>
                <a:tableStyleId>{97A43732-219E-4773-AEE6-7331DB972763}</a:tableStyleId>
              </a:tblPr>
              <a:tblGrid>
                <a:gridCol w="229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82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5642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800" u="none" strike="noStrike" cap="none" dirty="0"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방법론 타당성</a:t>
                      </a:r>
                      <a:endParaRPr sz="1800" u="none" strike="noStrike" cap="none" dirty="0"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i="0" u="none" strike="noStrike" cap="none" dirty="0">
                        <a:solidFill>
                          <a:srgbClr val="0070C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642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800" dirty="0">
                          <a:latin typeface="Malgun Gothic"/>
                          <a:ea typeface="Malgun Gothic"/>
                          <a:sym typeface="Malgun Gothic"/>
                        </a:rPr>
                        <a:t>효용성</a:t>
                      </a:r>
                      <a:endParaRPr dirty="0">
                        <a:latin typeface="Malgun Gothic"/>
                        <a:ea typeface="Malgun Gothic"/>
                        <a:sym typeface="Malgun Gothic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endParaRPr lang="en-US" altLang="ko-KR" sz="1200" b="0" i="0" u="none" strike="noStrike" cap="none" dirty="0">
                        <a:solidFill>
                          <a:schemeClr val="dk1"/>
                        </a:solidFill>
                        <a:effectLst/>
                        <a:latin typeface="맑은 고딕"/>
                        <a:ea typeface="맑은 고딕"/>
                        <a:cs typeface="맑은 고딕"/>
                        <a:sym typeface="Arial"/>
                      </a:endParaRPr>
                    </a:p>
                    <a:p>
                      <a:br>
                        <a:rPr lang="ko-KR" altLang="en-US" dirty="0"/>
                      </a:br>
                      <a:endParaRPr dirty="0">
                        <a:latin typeface="Malgun Gothic"/>
                        <a:ea typeface="Malgun Gothic"/>
                        <a:sym typeface="Malgun Gothic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5" name="Google Shape;105;p2"/>
          <p:cNvCxnSpPr/>
          <p:nvPr/>
        </p:nvCxnSpPr>
        <p:spPr>
          <a:xfrm>
            <a:off x="388374" y="6415548"/>
            <a:ext cx="11415300" cy="0"/>
          </a:xfrm>
          <a:prstGeom prst="straightConnector1">
            <a:avLst/>
          </a:prstGeom>
          <a:noFill/>
          <a:ln w="19050" cap="flat" cmpd="sng">
            <a:solidFill>
              <a:srgbClr val="AEAEAE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" name="Google Shape;92;p1">
            <a:extLst>
              <a:ext uri="{FF2B5EF4-FFF2-40B4-BE49-F238E27FC236}">
                <a16:creationId xmlns:a16="http://schemas.microsoft.com/office/drawing/2014/main" id="{CFC7C277-803C-5127-9A89-5603F57B4680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795671" y="6445833"/>
            <a:ext cx="919212" cy="32312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102;p2">
            <a:extLst>
              <a:ext uri="{FF2B5EF4-FFF2-40B4-BE49-F238E27FC236}">
                <a16:creationId xmlns:a16="http://schemas.microsoft.com/office/drawing/2014/main" id="{DD4C129D-0705-DA9B-2849-2C23E734FB94}"/>
              </a:ext>
            </a:extLst>
          </p:cNvPr>
          <p:cNvSpPr txBox="1"/>
          <p:nvPr/>
        </p:nvSpPr>
        <p:spPr>
          <a:xfrm>
            <a:off x="606000" y="242625"/>
            <a:ext cx="54321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1300" b="1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기획서</a:t>
            </a:r>
            <a:endParaRPr sz="1300" b="1" dirty="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4" name="Google Shape;101;p2">
            <a:extLst>
              <a:ext uri="{FF2B5EF4-FFF2-40B4-BE49-F238E27FC236}">
                <a16:creationId xmlns:a16="http://schemas.microsoft.com/office/drawing/2014/main" id="{44EFFA5E-EF6D-B636-A862-0971525BE968}"/>
              </a:ext>
            </a:extLst>
          </p:cNvPr>
          <p:cNvSpPr/>
          <p:nvPr/>
        </p:nvSpPr>
        <p:spPr>
          <a:xfrm>
            <a:off x="462750" y="371175"/>
            <a:ext cx="125700" cy="127800"/>
          </a:xfrm>
          <a:prstGeom prst="rect">
            <a:avLst/>
          </a:prstGeom>
          <a:solidFill>
            <a:schemeClr val="bg2">
              <a:lumMod val="25000"/>
              <a:lumOff val="75000"/>
              <a:alpha val="3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3C7CDE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500417CC-E2E6-9AE0-ECE4-B10887AD22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56550" y="6399509"/>
            <a:ext cx="1027952" cy="385482"/>
          </a:xfrm>
          <a:prstGeom prst="rect">
            <a:avLst/>
          </a:prstGeom>
        </p:spPr>
      </p:pic>
      <p:sp>
        <p:nvSpPr>
          <p:cNvPr id="6" name="Google Shape;100;p2">
            <a:extLst>
              <a:ext uri="{FF2B5EF4-FFF2-40B4-BE49-F238E27FC236}">
                <a16:creationId xmlns:a16="http://schemas.microsoft.com/office/drawing/2014/main" id="{9F0278B8-1689-4F8D-B137-444FCC962914}"/>
              </a:ext>
            </a:extLst>
          </p:cNvPr>
          <p:cNvSpPr txBox="1"/>
          <p:nvPr/>
        </p:nvSpPr>
        <p:spPr>
          <a:xfrm>
            <a:off x="9887301" y="229867"/>
            <a:ext cx="1932900" cy="3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47474"/>
              </a:buClr>
              <a:buSzPts val="1000"/>
              <a:buFont typeface="Arial"/>
              <a:buNone/>
            </a:pPr>
            <a:r>
              <a:rPr lang="en-US" altLang="ko-KR" sz="1000" b="1" i="0" u="none" strike="noStrike" cap="none" dirty="0">
                <a:solidFill>
                  <a:srgbClr val="AEAEAE"/>
                </a:solidFill>
                <a:latin typeface="Malgun Gothic"/>
                <a:ea typeface="Malgun Gothic"/>
                <a:cs typeface="Malgun Gothic"/>
                <a:sym typeface="Malgun Gothic"/>
              </a:rPr>
              <a:t>2025 </a:t>
            </a:r>
            <a:r>
              <a:rPr lang="en-US" altLang="ko-KR" sz="1000" b="1" dirty="0">
                <a:solidFill>
                  <a:srgbClr val="AEAEAE"/>
                </a:solidFill>
                <a:latin typeface="Malgun Gothic"/>
                <a:ea typeface="Malgun Gothic"/>
                <a:cs typeface="Malgun Gothic"/>
                <a:sym typeface="Malgun Gothic"/>
              </a:rPr>
              <a:t>Samsung</a:t>
            </a:r>
            <a:r>
              <a:rPr lang="ko-KR" altLang="en-US" sz="1000" b="1" dirty="0">
                <a:solidFill>
                  <a:srgbClr val="AEAEAE"/>
                </a:solidFill>
                <a:latin typeface="Malgun Gothic"/>
                <a:ea typeface="Malgun Gothic"/>
                <a:cs typeface="Malgun Gothic"/>
                <a:sym typeface="Malgun Gothic"/>
              </a:rPr>
              <a:t> </a:t>
            </a:r>
            <a:r>
              <a:rPr lang="en-US" altLang="ko-KR" sz="1000" b="1" dirty="0">
                <a:solidFill>
                  <a:srgbClr val="AEAEAE"/>
                </a:solidFill>
                <a:latin typeface="Malgun Gothic"/>
                <a:ea typeface="Malgun Gothic"/>
                <a:cs typeface="Malgun Gothic"/>
                <a:sym typeface="Malgun Gothic"/>
              </a:rPr>
              <a:t>AI Challenge</a:t>
            </a:r>
            <a:endParaRPr dirty="0">
              <a:solidFill>
                <a:srgbClr val="AEAEAE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>
          <a:extLst>
            <a:ext uri="{FF2B5EF4-FFF2-40B4-BE49-F238E27FC236}">
              <a16:creationId xmlns:a16="http://schemas.microsoft.com/office/drawing/2014/main" id="{58952846-7F1F-1E42-C79F-F526BAFC0B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9" name="Google Shape;99;p2">
            <a:extLst>
              <a:ext uri="{FF2B5EF4-FFF2-40B4-BE49-F238E27FC236}">
                <a16:creationId xmlns:a16="http://schemas.microsoft.com/office/drawing/2014/main" id="{571030AA-AA5E-95C0-1552-52B6B3BD3389}"/>
              </a:ext>
            </a:extLst>
          </p:cNvPr>
          <p:cNvCxnSpPr/>
          <p:nvPr/>
        </p:nvCxnSpPr>
        <p:spPr>
          <a:xfrm>
            <a:off x="388374" y="599767"/>
            <a:ext cx="11415252" cy="0"/>
          </a:xfrm>
          <a:prstGeom prst="straightConnector1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Google Shape;101;p2">
            <a:extLst>
              <a:ext uri="{FF2B5EF4-FFF2-40B4-BE49-F238E27FC236}">
                <a16:creationId xmlns:a16="http://schemas.microsoft.com/office/drawing/2014/main" id="{78AB1C62-3F76-3527-C8F1-F046DD414CAE}"/>
              </a:ext>
            </a:extLst>
          </p:cNvPr>
          <p:cNvSpPr/>
          <p:nvPr/>
        </p:nvSpPr>
        <p:spPr>
          <a:xfrm>
            <a:off x="462750" y="371175"/>
            <a:ext cx="125700" cy="127800"/>
          </a:xfrm>
          <a:prstGeom prst="rect">
            <a:avLst/>
          </a:prstGeom>
          <a:solidFill>
            <a:schemeClr val="bg2">
              <a:lumMod val="25000"/>
              <a:lumOff val="75000"/>
              <a:alpha val="3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3C7CDE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graphicFrame>
        <p:nvGraphicFramePr>
          <p:cNvPr id="104" name="Google Shape;104;p2">
            <a:extLst>
              <a:ext uri="{FF2B5EF4-FFF2-40B4-BE49-F238E27FC236}">
                <a16:creationId xmlns:a16="http://schemas.microsoft.com/office/drawing/2014/main" id="{F8CA2D80-E61A-0893-4981-D0A187E9BF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25947535"/>
              </p:ext>
            </p:extLst>
          </p:nvPr>
        </p:nvGraphicFramePr>
        <p:xfrm>
          <a:off x="707913" y="1199704"/>
          <a:ext cx="10776175" cy="4512840"/>
        </p:xfrm>
        <a:graphic>
          <a:graphicData uri="http://schemas.openxmlformats.org/drawingml/2006/table">
            <a:tbl>
              <a:tblPr firstRow="1" bandRow="1">
                <a:noFill/>
                <a:tableStyleId>{97A43732-219E-4773-AEE6-7331DB972763}</a:tableStyleId>
              </a:tblPr>
              <a:tblGrid>
                <a:gridCol w="229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82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5642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800" u="none" strike="noStrike" cap="none" dirty="0"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구현 가능성</a:t>
                      </a:r>
                      <a:endParaRPr sz="1800" u="none" strike="noStrike" cap="none" dirty="0"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i="0" u="none" strike="noStrike" cap="none" dirty="0">
                        <a:solidFill>
                          <a:srgbClr val="0070C0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642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800" dirty="0">
                          <a:latin typeface="Malgun Gothic"/>
                          <a:ea typeface="Malgun Gothic"/>
                          <a:sym typeface="Malgun Gothic"/>
                        </a:rPr>
                        <a:t>확장 가능성</a:t>
                      </a:r>
                      <a:endParaRPr dirty="0">
                        <a:latin typeface="Malgun Gothic"/>
                        <a:ea typeface="Malgun Gothic"/>
                        <a:sym typeface="Malgun Gothic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endParaRPr lang="en-US" altLang="ko-KR" sz="1200" b="0" i="0" u="none" strike="noStrike" cap="none" dirty="0">
                        <a:solidFill>
                          <a:schemeClr val="dk1"/>
                        </a:solidFill>
                        <a:effectLst/>
                        <a:latin typeface="맑은 고딕"/>
                        <a:ea typeface="맑은 고딕"/>
                        <a:cs typeface="맑은 고딕"/>
                        <a:sym typeface="Arial"/>
                      </a:endParaRPr>
                    </a:p>
                    <a:p>
                      <a:br>
                        <a:rPr lang="ko-KR" altLang="en-US" dirty="0"/>
                      </a:br>
                      <a:endParaRPr dirty="0">
                        <a:latin typeface="Malgun Gothic"/>
                        <a:ea typeface="Malgun Gothic"/>
                        <a:sym typeface="Malgun Gothic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5" name="Google Shape;105;p2">
            <a:extLst>
              <a:ext uri="{FF2B5EF4-FFF2-40B4-BE49-F238E27FC236}">
                <a16:creationId xmlns:a16="http://schemas.microsoft.com/office/drawing/2014/main" id="{AF0A64A2-664F-0D5B-96FE-A24DB6385236}"/>
              </a:ext>
            </a:extLst>
          </p:cNvPr>
          <p:cNvCxnSpPr/>
          <p:nvPr/>
        </p:nvCxnSpPr>
        <p:spPr>
          <a:xfrm>
            <a:off x="388374" y="6415548"/>
            <a:ext cx="11415300" cy="0"/>
          </a:xfrm>
          <a:prstGeom prst="straightConnector1">
            <a:avLst/>
          </a:prstGeom>
          <a:noFill/>
          <a:ln w="19050" cap="flat" cmpd="sng">
            <a:solidFill>
              <a:srgbClr val="AEAEAE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" name="Google Shape;92;p1">
            <a:extLst>
              <a:ext uri="{FF2B5EF4-FFF2-40B4-BE49-F238E27FC236}">
                <a16:creationId xmlns:a16="http://schemas.microsoft.com/office/drawing/2014/main" id="{55968998-0656-D38A-1696-A48035F2F926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795671" y="6445833"/>
            <a:ext cx="919212" cy="32312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102;p2">
            <a:extLst>
              <a:ext uri="{FF2B5EF4-FFF2-40B4-BE49-F238E27FC236}">
                <a16:creationId xmlns:a16="http://schemas.microsoft.com/office/drawing/2014/main" id="{3F569E1F-6C35-FB0A-7353-32EA83CF716C}"/>
              </a:ext>
            </a:extLst>
          </p:cNvPr>
          <p:cNvSpPr txBox="1"/>
          <p:nvPr/>
        </p:nvSpPr>
        <p:spPr>
          <a:xfrm>
            <a:off x="606000" y="242625"/>
            <a:ext cx="54321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1300" b="1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기획서</a:t>
            </a:r>
            <a:endParaRPr sz="1300" b="1" dirty="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1108143-8E12-E49E-7F01-5306959ADD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56550" y="6399509"/>
            <a:ext cx="1027952" cy="385482"/>
          </a:xfrm>
          <a:prstGeom prst="rect">
            <a:avLst/>
          </a:prstGeom>
        </p:spPr>
      </p:pic>
      <p:sp>
        <p:nvSpPr>
          <p:cNvPr id="5" name="Google Shape;100;p2">
            <a:extLst>
              <a:ext uri="{FF2B5EF4-FFF2-40B4-BE49-F238E27FC236}">
                <a16:creationId xmlns:a16="http://schemas.microsoft.com/office/drawing/2014/main" id="{7F72474E-351E-1B87-5895-C2A7A1250810}"/>
              </a:ext>
            </a:extLst>
          </p:cNvPr>
          <p:cNvSpPr txBox="1"/>
          <p:nvPr/>
        </p:nvSpPr>
        <p:spPr>
          <a:xfrm>
            <a:off x="9887301" y="229867"/>
            <a:ext cx="1932900" cy="3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47474"/>
              </a:buClr>
              <a:buSzPts val="1000"/>
              <a:buFont typeface="Arial"/>
              <a:buNone/>
            </a:pPr>
            <a:r>
              <a:rPr lang="en-US" altLang="ko-KR" sz="1000" b="1" i="0" u="none" strike="noStrike" cap="none" dirty="0">
                <a:solidFill>
                  <a:srgbClr val="AEAEAE"/>
                </a:solidFill>
                <a:latin typeface="Malgun Gothic"/>
                <a:ea typeface="Malgun Gothic"/>
                <a:cs typeface="Malgun Gothic"/>
                <a:sym typeface="Malgun Gothic"/>
              </a:rPr>
              <a:t>2025 </a:t>
            </a:r>
            <a:r>
              <a:rPr lang="en-US" altLang="ko-KR" sz="1000" b="1" dirty="0">
                <a:solidFill>
                  <a:srgbClr val="AEAEAE"/>
                </a:solidFill>
                <a:latin typeface="Malgun Gothic"/>
                <a:ea typeface="Malgun Gothic"/>
                <a:cs typeface="Malgun Gothic"/>
                <a:sym typeface="Malgun Gothic"/>
              </a:rPr>
              <a:t>Samsung</a:t>
            </a:r>
            <a:r>
              <a:rPr lang="ko-KR" altLang="en-US" sz="1000" b="1" dirty="0">
                <a:solidFill>
                  <a:srgbClr val="AEAEAE"/>
                </a:solidFill>
                <a:latin typeface="Malgun Gothic"/>
                <a:ea typeface="Malgun Gothic"/>
                <a:cs typeface="Malgun Gothic"/>
                <a:sym typeface="Malgun Gothic"/>
              </a:rPr>
              <a:t> </a:t>
            </a:r>
            <a:r>
              <a:rPr lang="en-US" altLang="ko-KR" sz="1000" b="1" dirty="0">
                <a:solidFill>
                  <a:srgbClr val="AEAEAE"/>
                </a:solidFill>
                <a:latin typeface="Malgun Gothic"/>
                <a:ea typeface="Malgun Gothic"/>
                <a:cs typeface="Malgun Gothic"/>
                <a:sym typeface="Malgun Gothic"/>
              </a:rPr>
              <a:t>AI Challenge</a:t>
            </a:r>
            <a:endParaRPr dirty="0">
              <a:solidFill>
                <a:srgbClr val="AEAEAE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</p:spTree>
    <p:extLst>
      <p:ext uri="{BB962C8B-B14F-4D97-AF65-F5344CB8AC3E}">
        <p14:creationId xmlns:p14="http://schemas.microsoft.com/office/powerpoint/2010/main" val="1170970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53</Words>
  <Application>Microsoft Macintosh PowerPoint</Application>
  <PresentationFormat>와이드스크린</PresentationFormat>
  <Paragraphs>21</Paragraphs>
  <Slides>4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9" baseType="lpstr">
      <vt:lpstr>Malgun Gothic</vt:lpstr>
      <vt:lpstr>Malgun Gothic</vt:lpstr>
      <vt:lpstr>Pretendard_KR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Dacon io</dc:creator>
  <cp:lastModifiedBy>Dacon io</cp:lastModifiedBy>
  <cp:revision>25</cp:revision>
  <dcterms:created xsi:type="dcterms:W3CDTF">2024-05-21T00:00:56Z</dcterms:created>
  <dcterms:modified xsi:type="dcterms:W3CDTF">2025-08-01T08:28:29Z</dcterms:modified>
</cp:coreProperties>
</file>