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0" r:id="rId3"/>
    <p:sldId id="285" r:id="rId4"/>
    <p:sldId id="271" r:id="rId5"/>
    <p:sldId id="287" r:id="rId6"/>
    <p:sldId id="286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7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DCBFE-54D6-4780-882C-207EDB8EE652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B37C9-95CC-409F-BC9C-7D10454301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321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F263B5-3B39-9ABC-4AD1-36E4DA534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9DD5AD3-8D29-ED4C-C54C-1FD546FD9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FFAFC9-2CED-EE04-D7CC-D1E5F73D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F41921-E2A6-7B39-76A8-8F44D97BF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F4854A-33A0-94B7-A9D2-D743F9BD7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04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9B41C2-B544-C005-D583-DEC2B74A3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73BAA2B-6B04-023E-EA2F-74CCD7744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D3FFB0-02CB-2E40-9246-E5A31448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49D226-7938-4F2F-B79D-04E7516E8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0A0AEC-8EA3-25AA-C5E7-CB5C1838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91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135E2BF-0D76-B2ED-064F-5DA58E5B1C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2B12499-D816-AD6D-87AA-073151541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0BF057-1D12-21C0-8578-F04EC779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D5F5C0-9B31-2B0C-9540-56AEA0522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F1B14B-826D-318B-41D1-C1018458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905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80F564-5E52-02F4-8668-C4064647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C3694D-A501-7049-8344-7F341543F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CD99856-C001-98D6-0940-1AABAC675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3D4591-8076-047A-9098-A16CDD97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8AB3F2-3470-9B5C-4433-631913291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757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D4942A-A996-1745-D3B3-63F761AEF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179711-18C9-DF15-2BF2-97301F8EF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CE909A-BC1C-E516-AD85-C2B466205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6C2390-B863-B253-905B-4338149A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1FB1D0-FF2A-9462-D164-EB84D70A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27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05E7F1-D68D-070A-945D-7C41FB67A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25D105C-3E78-29DE-6AAC-6E18E647EE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708F1B-A210-7992-5ADD-41E6EF04BA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7D12994-7F32-8759-0F3C-0FCD3BBCE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4FC4F0A-83C9-3CF2-D158-811FFAD6A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CE5CDCA-50E1-AB6A-CE9E-F877F0F1D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937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D806A6-9EC5-46A8-2D50-B97BC85EC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03ACDF9-9793-8499-6566-1101EF89E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EE80D9A-F3C3-50D4-25B5-B4F9A87A8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ECBB528-B790-FE39-60BB-24C04C13B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12A0A98-029B-4495-6845-763139D93F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4004C42-F4C4-CF09-CB1B-6DA0B351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83A8574-AFAE-B799-F309-88E7578DD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2B74C54-D83B-5FB8-5D06-D7DC9135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80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2F16D6-3360-85F6-2244-598FCE50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4E17A80-BAF8-39B3-57C7-72FAB19E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2123898-B127-99EA-7EB8-B2D794AAC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E996B42-C341-8A1F-4B13-D006C145C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1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BD2320D-DF19-0355-8C7F-3E3E678A6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DE44078-155E-F348-3755-089A65A7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C5E0AB5-20D3-1263-D946-E06A3A83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94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E91B85-5026-E4E6-AA86-1A9467853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3098FCB-2533-084B-C1DC-A53CE92C0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C52D69C-58BB-4592-6BC2-1239B81F1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88D0F64-42AE-018C-E76D-1E927C031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98AF565-7BB7-C6D8-2ED0-3EA5C9CF1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B25B320-9CE5-FF14-EE1D-9D8EF0C9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85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DDA7A3-231D-D2D5-A961-5F1922C61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1A3005C-7B72-FCD1-E187-4864404177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CC76B3B-EDB1-D0F9-CCED-0A87FAC92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9699792-BEC5-3626-D3F0-CED19ABE8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8BDE446-DE9C-8330-B488-2921FB16C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0FFFA8-E18F-997A-E96A-E0EA384ED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202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A14BFC1-F1BE-CA72-E170-3B8B1EC1F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DF4B0A3-1AA3-80C2-369B-4DC6FF7D7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E56A99-D676-4A66-BC2D-150F4850EA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147DC1-2A65-46F0-B23A-A4F905211883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B7ED4-4A37-B99B-750D-FB53FB691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0D1048-AA46-AB63-96B3-995D85246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856966-0794-4B33-A05E-3F727E56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89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737DF66-1D02-A6DA-958B-EE87720EE17B}"/>
              </a:ext>
            </a:extLst>
          </p:cNvPr>
          <p:cNvSpPr txBox="1"/>
          <p:nvPr/>
        </p:nvSpPr>
        <p:spPr>
          <a:xfrm>
            <a:off x="2986546" y="2960888"/>
            <a:ext cx="62189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/>
              <a:t>GPT</a:t>
            </a:r>
            <a:r>
              <a:rPr lang="ko-KR" altLang="en-US" sz="3000" dirty="0"/>
              <a:t>를 활용한 </a:t>
            </a:r>
            <a:r>
              <a:rPr lang="ko-KR" altLang="en-US" sz="3000" dirty="0" err="1"/>
              <a:t>뉴스클리핑</a:t>
            </a:r>
            <a:r>
              <a:rPr lang="ko-KR" altLang="en-US" sz="3000" dirty="0"/>
              <a:t> 만들기</a:t>
            </a:r>
            <a:endParaRPr lang="en-US" altLang="ko-KR" sz="3000" dirty="0"/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42C9C9B3-EE55-6157-CA52-C964EED7651A}"/>
              </a:ext>
            </a:extLst>
          </p:cNvPr>
          <p:cNvGrpSpPr/>
          <p:nvPr/>
        </p:nvGrpSpPr>
        <p:grpSpPr>
          <a:xfrm>
            <a:off x="1784553" y="1407245"/>
            <a:ext cx="8622890" cy="1347019"/>
            <a:chOff x="1784555" y="1356850"/>
            <a:chExt cx="8622890" cy="1347019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8287E8C8-AE17-13D1-F4F7-ABEDED12EA66}"/>
                </a:ext>
              </a:extLst>
            </p:cNvPr>
            <p:cNvGrpSpPr/>
            <p:nvPr/>
          </p:nvGrpSpPr>
          <p:grpSpPr>
            <a:xfrm>
              <a:off x="1784555" y="1356850"/>
              <a:ext cx="8622890" cy="1347019"/>
              <a:chOff x="1710813" y="1533831"/>
              <a:chExt cx="8622890" cy="1347019"/>
            </a:xfrm>
          </p:grpSpPr>
          <p:cxnSp>
            <p:nvCxnSpPr>
              <p:cNvPr id="5" name="직선 연결선 4">
                <a:extLst>
                  <a:ext uri="{FF2B5EF4-FFF2-40B4-BE49-F238E27FC236}">
                    <a16:creationId xmlns:a16="http://schemas.microsoft.com/office/drawing/2014/main" id="{9CE1F6A9-2A7E-EE9F-D22D-DE92601ED8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0813" y="1533831"/>
                <a:ext cx="86228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직선 연결선 13">
                <a:extLst>
                  <a:ext uri="{FF2B5EF4-FFF2-40B4-BE49-F238E27FC236}">
                    <a16:creationId xmlns:a16="http://schemas.microsoft.com/office/drawing/2014/main" id="{175048E6-0E60-B211-4D8E-7C51FC3202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0813" y="1656734"/>
                <a:ext cx="862289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직선 연결선 14">
                <a:extLst>
                  <a:ext uri="{FF2B5EF4-FFF2-40B4-BE49-F238E27FC236}">
                    <a16:creationId xmlns:a16="http://schemas.microsoft.com/office/drawing/2014/main" id="{45C08563-570D-0B90-3E0A-47ED792D38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10813" y="2880850"/>
                <a:ext cx="862289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A4AFC57-7976-0183-5577-15C9F78D6374}"/>
                </a:ext>
              </a:extLst>
            </p:cNvPr>
            <p:cNvSpPr txBox="1"/>
            <p:nvPr/>
          </p:nvSpPr>
          <p:spPr>
            <a:xfrm>
              <a:off x="1784555" y="1737868"/>
              <a:ext cx="862289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dirty="0"/>
                <a:t>2025 </a:t>
              </a:r>
              <a:r>
                <a:rPr lang="ko-KR" altLang="en-US" sz="4000" dirty="0"/>
                <a:t>자동차 데이터 분석 경진대회</a:t>
              </a:r>
            </a:p>
          </p:txBody>
        </p:sp>
      </p:grp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85EFDFBA-0616-E133-FC49-35B367CF14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025586"/>
              </p:ext>
            </p:extLst>
          </p:nvPr>
        </p:nvGraphicFramePr>
        <p:xfrm>
          <a:off x="3386665" y="4663720"/>
          <a:ext cx="5418666" cy="449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1939063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11544600"/>
                    </a:ext>
                  </a:extLst>
                </a:gridCol>
              </a:tblGrid>
              <a:tr h="4494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팀명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7768900"/>
                  </a:ext>
                </a:extLst>
              </a:tr>
            </a:tbl>
          </a:graphicData>
        </a:graphic>
      </p:graphicFrame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7362F7D3-CC65-7755-C377-4F266971AE6F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Google Shape;92;p1">
            <a:extLst>
              <a:ext uri="{FF2B5EF4-FFF2-40B4-BE49-F238E27FC236}">
                <a16:creationId xmlns:a16="http://schemas.microsoft.com/office/drawing/2014/main" id="{04FA4326-4CD8-389E-9F5F-BC1DD2C30F7E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6470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그림 3" descr="텍스트, 폰트, 로고, 그래픽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FE553C17-F122-FA50-D00A-0812913D07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471" y="6501786"/>
            <a:ext cx="1277019" cy="237756"/>
          </a:xfrm>
          <a:prstGeom prst="rect">
            <a:avLst/>
          </a:prstGeom>
        </p:spPr>
      </p:pic>
      <p:pic>
        <p:nvPicPr>
          <p:cNvPr id="9" name="그림 8" descr="텍스트, 폰트, 그래픽, 그래픽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50F5945F-7E24-FCF5-D2B7-DEC17DDFDA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528" y="6567821"/>
            <a:ext cx="1400447" cy="20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82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시스템 개요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F749CA5-305B-FC6F-3442-E981D5115886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8C15D9DE-076E-9A5B-CE0D-3D9FD88431C0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1. </a:t>
              </a:r>
              <a:r>
                <a:rPr lang="ko-KR" altLang="en-US" sz="1300" b="1" dirty="0">
                  <a:latin typeface="Abadi" panose="020F0502020204030204" pitchFamily="34" charset="0"/>
                </a:rPr>
                <a:t>시스템 개요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ECEEAD88-29F0-AE94-3321-BDF9A9A9FF65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E96FFD5-8D3D-36DF-8D83-2BD541B822E0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개발한 </a:t>
            </a:r>
            <a:r>
              <a:rPr lang="en-US" altLang="ko-KR" sz="1400" i="1" dirty="0">
                <a:solidFill>
                  <a:srgbClr val="3C7CDE"/>
                </a:solidFill>
              </a:rPr>
              <a:t>AI Agent </a:t>
            </a:r>
            <a:r>
              <a:rPr lang="ko-KR" altLang="en-US" sz="1400" i="1" dirty="0">
                <a:solidFill>
                  <a:srgbClr val="3C7CDE"/>
                </a:solidFill>
              </a:rPr>
              <a:t>시스템에 대해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도표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이미지 등 활용 가능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D7E1A253-6C6A-9CBE-DCCD-D6E951D43922}"/>
              </a:ext>
            </a:extLst>
          </p:cNvPr>
          <p:cNvSpPr txBox="1">
            <a:spLocks/>
          </p:cNvSpPr>
          <p:nvPr/>
        </p:nvSpPr>
        <p:spPr>
          <a:xfrm>
            <a:off x="10023261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2025 </a:t>
            </a:r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자동차 분석 경진대회</a:t>
            </a:r>
          </a:p>
        </p:txBody>
      </p:sp>
      <p:pic>
        <p:nvPicPr>
          <p:cNvPr id="10" name="Google Shape;92;p1">
            <a:extLst>
              <a:ext uri="{FF2B5EF4-FFF2-40B4-BE49-F238E27FC236}">
                <a16:creationId xmlns:a16="http://schemas.microsoft.com/office/drawing/2014/main" id="{5F585BDC-57F9-9787-E473-64725F7BA9F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6470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그림 10" descr="텍스트, 폰트, 로고, 그래픽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AA8B8E6E-63A7-34A4-BE9F-08688B427E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471" y="6501786"/>
            <a:ext cx="1277019" cy="237756"/>
          </a:xfrm>
          <a:prstGeom prst="rect">
            <a:avLst/>
          </a:prstGeom>
        </p:spPr>
      </p:pic>
      <p:pic>
        <p:nvPicPr>
          <p:cNvPr id="12" name="그림 11" descr="텍스트, 폰트, 그래픽, 그래픽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E3538C7A-FF45-F0D2-879B-3FE9EB270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528" y="6567821"/>
            <a:ext cx="1400447" cy="20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10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CC43B-9C96-6719-1810-5AAB5A17C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1A1D1C06-F322-8B72-4456-0F1806353580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801B83F1-095E-CE54-856A-5FE28AADE231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B386E21-DDC5-4033-38DF-760F1336550A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7F32B1C-CA65-8676-9049-C55F422CC17F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AI Agent </a:t>
            </a:r>
            <a:r>
              <a:rPr lang="ko-KR" altLang="en-US" dirty="0"/>
              <a:t>설계 및 구조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259EC763-6BC5-527A-BA45-B80C34179611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3F6F12BE-8F75-CC6E-3D9D-C707AA34D557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19" name="제목 1">
              <a:extLst>
                <a:ext uri="{FF2B5EF4-FFF2-40B4-BE49-F238E27FC236}">
                  <a16:creationId xmlns:a16="http://schemas.microsoft.com/office/drawing/2014/main" id="{F3D3134F-C872-B851-6295-28DAD4B0D4B9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 </a:t>
              </a:r>
              <a:r>
                <a:rPr lang="ko-KR" altLang="en-US" sz="1300" b="1" dirty="0">
                  <a:latin typeface="Abadi" panose="020F0502020204030204" pitchFamily="34" charset="0"/>
                </a:rPr>
                <a:t>시스템 소개</a:t>
              </a: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DA595081-C0B7-B087-B649-AF1683B4DC47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7329E1D6-4076-9075-555E-561930CF119E}"/>
              </a:ext>
            </a:extLst>
          </p:cNvPr>
          <p:cNvSpPr txBox="1"/>
          <p:nvPr/>
        </p:nvSpPr>
        <p:spPr>
          <a:xfrm>
            <a:off x="2664541" y="1957156"/>
            <a:ext cx="754134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문제에 대한 </a:t>
            </a:r>
            <a:r>
              <a:rPr lang="en-US" altLang="ko-KR" sz="1400" i="1" dirty="0">
                <a:solidFill>
                  <a:srgbClr val="3C7CDE"/>
                </a:solidFill>
              </a:rPr>
              <a:t>Agent</a:t>
            </a:r>
            <a:r>
              <a:rPr lang="ko-KR" altLang="en-US" sz="1400" i="1" dirty="0">
                <a:solidFill>
                  <a:srgbClr val="3C7CDE"/>
                </a:solidFill>
              </a:rPr>
              <a:t> 툴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설계 및 처리 흐름 등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개발한 </a:t>
            </a:r>
            <a:r>
              <a:rPr lang="en-US" altLang="ko-KR" sz="1400" i="1" dirty="0">
                <a:solidFill>
                  <a:srgbClr val="3C7CDE"/>
                </a:solidFill>
              </a:rPr>
              <a:t>AI </a:t>
            </a:r>
            <a:r>
              <a:rPr lang="en-US" altLang="ko-KR" sz="1400" i="1" dirty="0" err="1">
                <a:solidFill>
                  <a:srgbClr val="3C7CDE"/>
                </a:solidFill>
              </a:rPr>
              <a:t>Agnet</a:t>
            </a:r>
            <a:r>
              <a:rPr lang="en-US" altLang="ko-KR" sz="1400" i="1" dirty="0">
                <a:solidFill>
                  <a:srgbClr val="3C7CDE"/>
                </a:solidFill>
              </a:rPr>
              <a:t> </a:t>
            </a:r>
            <a:r>
              <a:rPr lang="ko-KR" altLang="en-US" sz="1400" i="1" dirty="0">
                <a:solidFill>
                  <a:srgbClr val="3C7CDE"/>
                </a:solidFill>
              </a:rPr>
              <a:t>시스템에 대해 작성</a:t>
            </a:r>
            <a:r>
              <a:rPr lang="en-US" altLang="ko-KR" sz="1400" i="1" dirty="0">
                <a:solidFill>
                  <a:srgbClr val="3C7CDE"/>
                </a:solidFill>
              </a:rPr>
              <a:t>(</a:t>
            </a:r>
            <a:r>
              <a:rPr lang="ko-KR" altLang="en-US" sz="1400" i="1" dirty="0">
                <a:solidFill>
                  <a:srgbClr val="3C7CDE"/>
                </a:solidFill>
              </a:rPr>
              <a:t>파이프라인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설계도 등 활용 가능</a:t>
            </a:r>
            <a:r>
              <a:rPr lang="en-US" altLang="ko-KR" sz="1400" i="1" dirty="0">
                <a:solidFill>
                  <a:srgbClr val="3C7CDE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도표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이미지 등 활용 가능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CCA644FD-BD88-78D0-2AE8-7AF870EEAA8C}"/>
              </a:ext>
            </a:extLst>
          </p:cNvPr>
          <p:cNvSpPr txBox="1">
            <a:spLocks/>
          </p:cNvSpPr>
          <p:nvPr/>
        </p:nvSpPr>
        <p:spPr>
          <a:xfrm>
            <a:off x="10023261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2025 </a:t>
            </a:r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자동차 분석 경진대회</a:t>
            </a:r>
          </a:p>
        </p:txBody>
      </p:sp>
      <p:pic>
        <p:nvPicPr>
          <p:cNvPr id="10" name="Google Shape;92;p1">
            <a:extLst>
              <a:ext uri="{FF2B5EF4-FFF2-40B4-BE49-F238E27FC236}">
                <a16:creationId xmlns:a16="http://schemas.microsoft.com/office/drawing/2014/main" id="{A4281CCF-DD83-AAF9-F55B-9C85274E42B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6470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그림 10" descr="텍스트, 폰트, 로고, 그래픽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6F48D7CA-3391-2C49-8FAC-9B82B593EA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471" y="6501786"/>
            <a:ext cx="1277019" cy="237756"/>
          </a:xfrm>
          <a:prstGeom prst="rect">
            <a:avLst/>
          </a:prstGeom>
        </p:spPr>
      </p:pic>
      <p:pic>
        <p:nvPicPr>
          <p:cNvPr id="12" name="그림 11" descr="텍스트, 폰트, 그래픽, 그래픽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937CDF11-381C-4B48-76FF-174E66C254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528" y="6567821"/>
            <a:ext cx="1400447" cy="20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73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CE1F6A9-2A7E-EE9F-D22D-DE92601ED85F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34201DEA-05D3-E685-CDCF-4E33A0598BA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BB37DE6-410F-200B-A40D-5EBE2995D8A9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프롬프트 전략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8AC02862-A26C-A55B-3F71-ADC20FA8EA9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그룹 2">
            <a:extLst>
              <a:ext uri="{FF2B5EF4-FFF2-40B4-BE49-F238E27FC236}">
                <a16:creationId xmlns:a16="http://schemas.microsoft.com/office/drawing/2014/main" id="{6268B5E3-560C-5D2B-DD2C-32B1FCB083D1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7" name="제목 1">
              <a:extLst>
                <a:ext uri="{FF2B5EF4-FFF2-40B4-BE49-F238E27FC236}">
                  <a16:creationId xmlns:a16="http://schemas.microsoft.com/office/drawing/2014/main" id="{DC5AD6CB-A942-3B12-33E7-F2A53C9501D8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 </a:t>
              </a:r>
              <a:r>
                <a:rPr lang="ko-KR" altLang="en-US" sz="1300" b="1" dirty="0">
                  <a:latin typeface="Abadi" panose="020F0502020204030204" pitchFamily="34" charset="0"/>
                </a:rPr>
                <a:t>시스템 소개</a:t>
              </a: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15B9B1D9-10F0-A894-384D-3F761101352E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B4983DE-9875-B44B-4E84-BF376FDBEE0C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프롬프트 설계와 최적화 방법에 대해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도표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이미지 등 활용 가능</a:t>
            </a: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0F849220-7758-7C48-5F49-A164984D560E}"/>
              </a:ext>
            </a:extLst>
          </p:cNvPr>
          <p:cNvSpPr txBox="1">
            <a:spLocks/>
          </p:cNvSpPr>
          <p:nvPr/>
        </p:nvSpPr>
        <p:spPr>
          <a:xfrm>
            <a:off x="10023261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2025 </a:t>
            </a:r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자동차 분석 경진대회</a:t>
            </a:r>
          </a:p>
        </p:txBody>
      </p:sp>
      <p:pic>
        <p:nvPicPr>
          <p:cNvPr id="14" name="Google Shape;92;p1">
            <a:extLst>
              <a:ext uri="{FF2B5EF4-FFF2-40B4-BE49-F238E27FC236}">
                <a16:creationId xmlns:a16="http://schemas.microsoft.com/office/drawing/2014/main" id="{084B2711-80F7-E6F8-620A-D7E541F1BC39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6470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그림 14" descr="텍스트, 폰트, 로고, 그래픽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1CC1C52A-7905-3C6C-72D9-D27FD568F3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471" y="6501786"/>
            <a:ext cx="1277019" cy="237756"/>
          </a:xfrm>
          <a:prstGeom prst="rect">
            <a:avLst/>
          </a:prstGeom>
        </p:spPr>
      </p:pic>
      <p:pic>
        <p:nvPicPr>
          <p:cNvPr id="17" name="그림 16" descr="텍스트, 폰트, 그래픽, 그래픽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B3C7A23B-1A83-C9CD-DB8B-DCE1DAFC4D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528" y="6567821"/>
            <a:ext cx="1400447" cy="20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00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A4FAD-5B48-FCB9-C703-81FD1D95F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E01CF43D-5D36-CA50-B220-796043C8279E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D3BDD772-E806-DD4F-117A-DE22FD9130F2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1485097-437B-058D-A201-AFCFE3EDDBE2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C5FA853-E81C-C483-DBED-C3760136D2C8}"/>
              </a:ext>
            </a:extLst>
          </p:cNvPr>
          <p:cNvSpPr txBox="1"/>
          <p:nvPr/>
        </p:nvSpPr>
        <p:spPr>
          <a:xfrm>
            <a:off x="884902" y="1189703"/>
            <a:ext cx="2939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AI Agent</a:t>
            </a:r>
            <a:r>
              <a:rPr lang="ko-KR" altLang="en-US" dirty="0"/>
              <a:t> 기반 정보 품질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FA97D043-EB3A-7A15-7DF7-AE46FC6FC6B4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그룹 2">
            <a:extLst>
              <a:ext uri="{FF2B5EF4-FFF2-40B4-BE49-F238E27FC236}">
                <a16:creationId xmlns:a16="http://schemas.microsoft.com/office/drawing/2014/main" id="{30E798CF-D51C-084E-24D7-BBB1AA1F4954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7" name="제목 1">
              <a:extLst>
                <a:ext uri="{FF2B5EF4-FFF2-40B4-BE49-F238E27FC236}">
                  <a16:creationId xmlns:a16="http://schemas.microsoft.com/office/drawing/2014/main" id="{59F7C841-F88C-3881-1582-5C4C7255DA44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 </a:t>
              </a:r>
              <a:r>
                <a:rPr lang="ko-KR" altLang="en-US" sz="1300" b="1" dirty="0">
                  <a:latin typeface="Abadi" panose="020F0502020204030204" pitchFamily="34" charset="0"/>
                </a:rPr>
                <a:t>시스템 소개</a:t>
              </a: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A1EA3130-F512-6339-EC50-E847C76A9343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6582D667-B095-4DC7-C3D0-56517DD9FFDB}"/>
              </a:ext>
            </a:extLst>
          </p:cNvPr>
          <p:cNvSpPr txBox="1"/>
          <p:nvPr/>
        </p:nvSpPr>
        <p:spPr>
          <a:xfrm>
            <a:off x="2664541" y="1957156"/>
            <a:ext cx="754134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생성된 뉴스 </a:t>
            </a:r>
            <a:r>
              <a:rPr lang="ko-KR" altLang="en-US" sz="1400" i="1" dirty="0" err="1">
                <a:solidFill>
                  <a:srgbClr val="3C7CDE"/>
                </a:solidFill>
              </a:rPr>
              <a:t>클리핑에</a:t>
            </a:r>
            <a:r>
              <a:rPr lang="ko-KR" altLang="en-US" sz="1400" i="1" dirty="0">
                <a:solidFill>
                  <a:srgbClr val="3C7CDE"/>
                </a:solidFill>
              </a:rPr>
              <a:t> 포함된 주제 및 관점에 다양성에 대해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활용한 정보에 대한 신뢰성</a:t>
            </a:r>
            <a:r>
              <a:rPr lang="en-US" altLang="ko-KR" sz="1400" i="1" dirty="0">
                <a:solidFill>
                  <a:srgbClr val="3C7CDE"/>
                </a:solidFill>
              </a:rPr>
              <a:t>(</a:t>
            </a:r>
            <a:r>
              <a:rPr lang="ko-KR" altLang="en-US" sz="1400" i="1" dirty="0">
                <a:solidFill>
                  <a:srgbClr val="3C7CDE"/>
                </a:solidFill>
              </a:rPr>
              <a:t>출처 기반 사실 및 내용의 정확도</a:t>
            </a:r>
            <a:r>
              <a:rPr lang="en-US" altLang="ko-KR" sz="1400" i="1" dirty="0">
                <a:solidFill>
                  <a:srgbClr val="3C7CDE"/>
                </a:solidFill>
              </a:rPr>
              <a:t>)</a:t>
            </a:r>
            <a:r>
              <a:rPr lang="ko-KR" altLang="en-US" sz="1400" i="1" dirty="0">
                <a:solidFill>
                  <a:srgbClr val="3C7CDE"/>
                </a:solidFill>
              </a:rPr>
              <a:t>에 대해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도표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이미지 등 활용 가능</a:t>
            </a:r>
          </a:p>
        </p:txBody>
      </p:sp>
      <p:sp>
        <p:nvSpPr>
          <p:cNvPr id="14" name="제목 1">
            <a:extLst>
              <a:ext uri="{FF2B5EF4-FFF2-40B4-BE49-F238E27FC236}">
                <a16:creationId xmlns:a16="http://schemas.microsoft.com/office/drawing/2014/main" id="{104ABA3C-15BC-41B8-BFE4-DE4E2C3134D3}"/>
              </a:ext>
            </a:extLst>
          </p:cNvPr>
          <p:cNvSpPr txBox="1">
            <a:spLocks/>
          </p:cNvSpPr>
          <p:nvPr/>
        </p:nvSpPr>
        <p:spPr>
          <a:xfrm>
            <a:off x="10023261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2025 </a:t>
            </a:r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자동차 분석 경진대회</a:t>
            </a:r>
          </a:p>
        </p:txBody>
      </p:sp>
      <p:pic>
        <p:nvPicPr>
          <p:cNvPr id="15" name="Google Shape;92;p1">
            <a:extLst>
              <a:ext uri="{FF2B5EF4-FFF2-40B4-BE49-F238E27FC236}">
                <a16:creationId xmlns:a16="http://schemas.microsoft.com/office/drawing/2014/main" id="{C6A7F87C-FD8D-C1C7-414D-1CAD91F23F8E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6470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그림 15" descr="텍스트, 폰트, 로고, 그래픽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D440CB7B-87DF-3C69-F119-95E6E698AE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471" y="6501786"/>
            <a:ext cx="1277019" cy="237756"/>
          </a:xfrm>
          <a:prstGeom prst="rect">
            <a:avLst/>
          </a:prstGeom>
        </p:spPr>
      </p:pic>
      <p:pic>
        <p:nvPicPr>
          <p:cNvPr id="17" name="그림 16" descr="텍스트, 폰트, 그래픽, 그래픽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08EE8FBC-46C2-DE05-244A-1D0C4DB587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528" y="6567821"/>
            <a:ext cx="1400447" cy="20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95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E3CA8B-0F5B-5E78-EB86-043D3CAF0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E1815207-99D6-F774-2FD4-3BE8CD425227}"/>
              </a:ext>
            </a:extLst>
          </p:cNvPr>
          <p:cNvCxnSpPr>
            <a:cxnSpLocks/>
          </p:cNvCxnSpPr>
          <p:nvPr/>
        </p:nvCxnSpPr>
        <p:spPr>
          <a:xfrm>
            <a:off x="388374" y="599767"/>
            <a:ext cx="11415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89DFBCBD-ED7B-AFD3-7E26-932DE0725AB3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6E5460DF-BF82-5D59-AC99-A15371F9238B}"/>
              </a:ext>
            </a:extLst>
          </p:cNvPr>
          <p:cNvCxnSpPr>
            <a:cxnSpLocks/>
          </p:cNvCxnSpPr>
          <p:nvPr/>
        </p:nvCxnSpPr>
        <p:spPr>
          <a:xfrm>
            <a:off x="388374" y="6415548"/>
            <a:ext cx="1141525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958208A-5FED-BB29-4BD8-7ABC5BC871CB}"/>
              </a:ext>
            </a:extLst>
          </p:cNvPr>
          <p:cNvSpPr txBox="1"/>
          <p:nvPr/>
        </p:nvSpPr>
        <p:spPr>
          <a:xfrm>
            <a:off x="884903" y="1189703"/>
            <a:ext cx="249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기대효과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C9755B8F-C7F4-A87C-7F21-C50B4951C925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그룹 2">
            <a:extLst>
              <a:ext uri="{FF2B5EF4-FFF2-40B4-BE49-F238E27FC236}">
                <a16:creationId xmlns:a16="http://schemas.microsoft.com/office/drawing/2014/main" id="{1B34C7CF-CA4A-2693-F5E3-65AEF61870AC}"/>
              </a:ext>
            </a:extLst>
          </p:cNvPr>
          <p:cNvGrpSpPr/>
          <p:nvPr/>
        </p:nvGrpSpPr>
        <p:grpSpPr>
          <a:xfrm>
            <a:off x="171333" y="223743"/>
            <a:ext cx="1932771" cy="369909"/>
            <a:chOff x="249990" y="223743"/>
            <a:chExt cx="1932771" cy="369909"/>
          </a:xfrm>
        </p:grpSpPr>
        <p:sp>
          <p:nvSpPr>
            <p:cNvPr id="7" name="제목 1">
              <a:extLst>
                <a:ext uri="{FF2B5EF4-FFF2-40B4-BE49-F238E27FC236}">
                  <a16:creationId xmlns:a16="http://schemas.microsoft.com/office/drawing/2014/main" id="{E7C5DAF7-FC36-6F22-2F5A-162A36039955}"/>
                </a:ext>
              </a:extLst>
            </p:cNvPr>
            <p:cNvSpPr txBox="1">
              <a:spLocks/>
            </p:cNvSpPr>
            <p:nvPr/>
          </p:nvSpPr>
          <p:spPr>
            <a:xfrm>
              <a:off x="249990" y="223743"/>
              <a:ext cx="1932771" cy="36990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1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ko-KR" sz="1300" b="1" dirty="0">
                  <a:latin typeface="Abadi" panose="020F0502020204030204" pitchFamily="34" charset="0"/>
                </a:rPr>
                <a:t>2.</a:t>
              </a:r>
              <a:r>
                <a:rPr lang="ko-KR" altLang="en-US" sz="1300" b="1" dirty="0">
                  <a:latin typeface="Abadi" panose="020F0502020204030204" pitchFamily="34" charset="0"/>
                </a:rPr>
                <a:t>서비스소개</a:t>
              </a: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41E4017F-6C48-03EC-6801-12D87649D561}"/>
                </a:ext>
              </a:extLst>
            </p:cNvPr>
            <p:cNvSpPr/>
            <p:nvPr/>
          </p:nvSpPr>
          <p:spPr>
            <a:xfrm>
              <a:off x="564623" y="394489"/>
              <a:ext cx="98323" cy="1278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50068EC-91A4-4F01-6597-CB7E5D4689F5}"/>
              </a:ext>
            </a:extLst>
          </p:cNvPr>
          <p:cNvSpPr txBox="1"/>
          <p:nvPr/>
        </p:nvSpPr>
        <p:spPr>
          <a:xfrm>
            <a:off x="2664541" y="1957156"/>
            <a:ext cx="7541342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컨텐츠에 대한 독창성 및 차별화 요소에 대해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시스템의 필요성과 이를 통해 발생되는 의미에 대해 작성</a:t>
            </a:r>
            <a:endParaRPr lang="en-US" altLang="ko-KR" sz="1400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400" i="1" dirty="0">
                <a:solidFill>
                  <a:srgbClr val="3C7CDE"/>
                </a:solidFill>
              </a:rPr>
              <a:t>도표</a:t>
            </a:r>
            <a:r>
              <a:rPr lang="en-US" altLang="ko-KR" sz="1400" i="1" dirty="0">
                <a:solidFill>
                  <a:srgbClr val="3C7CDE"/>
                </a:solidFill>
              </a:rPr>
              <a:t>, </a:t>
            </a:r>
            <a:r>
              <a:rPr lang="ko-KR" altLang="en-US" sz="1400" i="1" dirty="0">
                <a:solidFill>
                  <a:srgbClr val="3C7CDE"/>
                </a:solidFill>
              </a:rPr>
              <a:t>이미지 등 활용 가능</a:t>
            </a:r>
          </a:p>
        </p:txBody>
      </p:sp>
      <p:pic>
        <p:nvPicPr>
          <p:cNvPr id="12" name="Google Shape;92;p1">
            <a:extLst>
              <a:ext uri="{FF2B5EF4-FFF2-40B4-BE49-F238E27FC236}">
                <a16:creationId xmlns:a16="http://schemas.microsoft.com/office/drawing/2014/main" id="{3828248C-CE0E-3B01-F242-6408D42E6D76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64707"/>
            <a:ext cx="1007955" cy="35340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제목 1">
            <a:extLst>
              <a:ext uri="{FF2B5EF4-FFF2-40B4-BE49-F238E27FC236}">
                <a16:creationId xmlns:a16="http://schemas.microsoft.com/office/drawing/2014/main" id="{9A6A1A4B-A288-1EB1-897D-FD90630A565D}"/>
              </a:ext>
            </a:extLst>
          </p:cNvPr>
          <p:cNvSpPr txBox="1">
            <a:spLocks/>
          </p:cNvSpPr>
          <p:nvPr/>
        </p:nvSpPr>
        <p:spPr>
          <a:xfrm>
            <a:off x="10023261" y="186809"/>
            <a:ext cx="1932771" cy="369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2025 </a:t>
            </a:r>
            <a:r>
              <a:rPr lang="ko-KR" altLang="en-US" sz="1000" b="1" dirty="0">
                <a:solidFill>
                  <a:schemeClr val="bg2">
                    <a:lumMod val="50000"/>
                  </a:schemeClr>
                </a:solidFill>
                <a:latin typeface="Abadi" panose="020F0502020204030204" pitchFamily="34" charset="0"/>
              </a:rPr>
              <a:t>자동차 분석 경진대회</a:t>
            </a:r>
          </a:p>
        </p:txBody>
      </p:sp>
      <p:pic>
        <p:nvPicPr>
          <p:cNvPr id="18" name="그림 17" descr="텍스트, 폰트, 로고, 그래픽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6B8D1795-AA6B-BF0B-E1C6-77E2A9486D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471" y="6501786"/>
            <a:ext cx="1277019" cy="237756"/>
          </a:xfrm>
          <a:prstGeom prst="rect">
            <a:avLst/>
          </a:prstGeom>
        </p:spPr>
      </p:pic>
      <p:pic>
        <p:nvPicPr>
          <p:cNvPr id="20" name="그림 19" descr="텍스트, 폰트, 그래픽, 그래픽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0BC49AEA-9EE7-5F91-1BD0-AB1A6DA2D8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528" y="6567821"/>
            <a:ext cx="1400447" cy="20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843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188</Words>
  <Application>Microsoft Office PowerPoint</Application>
  <PresentationFormat>와이드스크린</PresentationFormat>
  <Paragraphs>41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맑은 고딕</vt:lpstr>
      <vt:lpstr>Abadi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Dacon io</dc:creator>
  <cp:lastModifiedBy>Dacon io</cp:lastModifiedBy>
  <cp:revision>12</cp:revision>
  <dcterms:created xsi:type="dcterms:W3CDTF">2024-05-21T00:00:56Z</dcterms:created>
  <dcterms:modified xsi:type="dcterms:W3CDTF">2025-08-21T05:03:00Z</dcterms:modified>
</cp:coreProperties>
</file>