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7A43732-219E-4773-AEE6-7331DB972763}">
  <a:tblStyle styleId="{97A43732-219E-4773-AEE6-7331DB972763}" styleName="Table_0">
    <a:wholeTbl>
      <a:tcTxStyle b="off" i="off">
        <a:font>
          <a:latin typeface="맑은 고딕"/>
          <a:ea typeface="맑은 고딕"/>
          <a:cs typeface="맑은 고딕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>
            <a:extLst>
              <a:ext uri="{FF2B5EF4-FFF2-40B4-BE49-F238E27FC236}">
                <a16:creationId xmlns:a16="http://schemas.microsoft.com/office/drawing/2014/main" id="{D43F976E-03C4-4021-AE11-CF32427C45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>
            <a:extLst>
              <a:ext uri="{FF2B5EF4-FFF2-40B4-BE49-F238E27FC236}">
                <a16:creationId xmlns:a16="http://schemas.microsoft.com/office/drawing/2014/main" id="{C3502992-4EF9-4994-BB1B-A90891BE0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400"/>
            </a:lvl1pPr>
            <a:lvl2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2000"/>
            </a:lvl2pPr>
            <a:lvl3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800"/>
            </a:lvl3pPr>
            <a:lvl4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4pPr>
            <a:lvl5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5pPr>
            <a:lvl6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6pPr>
            <a:lvl7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7pPr>
            <a:lvl8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8pPr>
            <a:lvl9pPr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>
            <a:extLst>
              <a:ext uri="{FF2B5EF4-FFF2-40B4-BE49-F238E27FC236}">
                <a16:creationId xmlns:a16="http://schemas.microsoft.com/office/drawing/2014/main" id="{0F1D35D3-160A-4216-9F78-A725102E4D63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>
            <a:extLst>
              <a:ext uri="{FF2B5EF4-FFF2-40B4-BE49-F238E27FC236}">
                <a16:creationId xmlns:a16="http://schemas.microsoft.com/office/drawing/2014/main" id="{767152CD-DC30-4E7B-87DE-1FC18B1F268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>
            <a:extLst>
              <a:ext uri="{FF2B5EF4-FFF2-40B4-BE49-F238E27FC236}">
                <a16:creationId xmlns:a16="http://schemas.microsoft.com/office/drawing/2014/main" id="{7C7FF883-EF02-477E-9B32-B2FF27DACFB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텍스트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>
            <a:extLst>
              <a:ext uri="{FF2B5EF4-FFF2-40B4-BE49-F238E27FC236}">
                <a16:creationId xmlns:a16="http://schemas.microsoft.com/office/drawing/2014/main" id="{47CADDE7-55BC-4388-B704-836733F32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>
            <a:extLst>
              <a:ext uri="{FF2B5EF4-FFF2-40B4-BE49-F238E27FC236}">
                <a16:creationId xmlns:a16="http://schemas.microsoft.com/office/drawing/2014/main" id="{F86E7CB2-8F23-4406-8CFF-CF55319DD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>
            <a:extLst>
              <a:ext uri="{FF2B5EF4-FFF2-40B4-BE49-F238E27FC236}">
                <a16:creationId xmlns:a16="http://schemas.microsoft.com/office/drawing/2014/main" id="{B6702FCE-A7E7-42C3-A8A4-A18A32928D4B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>
            <a:extLst>
              <a:ext uri="{FF2B5EF4-FFF2-40B4-BE49-F238E27FC236}">
                <a16:creationId xmlns:a16="http://schemas.microsoft.com/office/drawing/2014/main" id="{7B1580CB-E661-4FDB-A940-C58D946F524E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>
            <a:extLst>
              <a:ext uri="{FF2B5EF4-FFF2-40B4-BE49-F238E27FC236}">
                <a16:creationId xmlns:a16="http://schemas.microsoft.com/office/drawing/2014/main" id="{637861BE-9C37-4638-BEF2-CD2BFFB887C0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>
            <a:extLst>
              <a:ext uri="{FF2B5EF4-FFF2-40B4-BE49-F238E27FC236}">
                <a16:creationId xmlns:a16="http://schemas.microsoft.com/office/drawing/2014/main" id="{B47C11B9-B030-41BF-A2E8-05F0929CB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>
            <a:extLst>
              <a:ext uri="{FF2B5EF4-FFF2-40B4-BE49-F238E27FC236}">
                <a16:creationId xmlns:a16="http://schemas.microsoft.com/office/drawing/2014/main" id="{39139773-F131-405E-91DB-4FE1A5FF7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400">
                <a:solidFill>
                  <a:srgbClr val="757575"/>
                </a:solidFill>
              </a:defRPr>
            </a:lvl1pPr>
            <a:lvl2pPr marL="914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2000">
                <a:solidFill>
                  <a:srgbClr val="757575"/>
                </a:solidFill>
              </a:defRPr>
            </a:lvl2pPr>
            <a:lvl3pPr marL="1371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800">
                <a:solidFill>
                  <a:srgbClr val="757575"/>
                </a:solidFill>
              </a:defRPr>
            </a:lvl3pPr>
            <a:lvl4pPr marL="1828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4pPr>
            <a:lvl5pPr marL="2286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5pPr>
            <a:lvl6pPr marL="2743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6pPr>
            <a:lvl7pPr marL="3200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7pPr>
            <a:lvl8pPr marL="3657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8pPr>
            <a:lvl9pPr marL="4114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>
            <a:extLst>
              <a:ext uri="{FF2B5EF4-FFF2-40B4-BE49-F238E27FC236}">
                <a16:creationId xmlns:a16="http://schemas.microsoft.com/office/drawing/2014/main" id="{D0745465-9829-4B5E-83BD-F22DD7965E15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>
            <a:extLst>
              <a:ext uri="{FF2B5EF4-FFF2-40B4-BE49-F238E27FC236}">
                <a16:creationId xmlns:a16="http://schemas.microsoft.com/office/drawing/2014/main" id="{30E343C6-F0F2-4D21-AF8C-61FC4A214F8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>
            <a:extLst>
              <a:ext uri="{FF2B5EF4-FFF2-40B4-BE49-F238E27FC236}">
                <a16:creationId xmlns:a16="http://schemas.microsoft.com/office/drawing/2014/main" id="{D5D97858-C2E1-43AD-A12E-E8F9E1D16CF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콘텐츠 2개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>
            <a:extLst>
              <a:ext uri="{FF2B5EF4-FFF2-40B4-BE49-F238E27FC236}">
                <a16:creationId xmlns:a16="http://schemas.microsoft.com/office/drawing/2014/main" id="{9A1F5219-45DC-41BA-855E-0641A1852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>
            <a:extLst>
              <a:ext uri="{FF2B5EF4-FFF2-40B4-BE49-F238E27FC236}">
                <a16:creationId xmlns:a16="http://schemas.microsoft.com/office/drawing/2014/main" id="{EA7DBE77-74E2-4929-8F34-19778EAC99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>
            <a:extLst>
              <a:ext uri="{FF2B5EF4-FFF2-40B4-BE49-F238E27FC236}">
                <a16:creationId xmlns:a16="http://schemas.microsoft.com/office/drawing/2014/main" id="{747CC00E-0253-4598-A904-89BB612B84C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>
            <a:extLst>
              <a:ext uri="{FF2B5EF4-FFF2-40B4-BE49-F238E27FC236}">
                <a16:creationId xmlns:a16="http://schemas.microsoft.com/office/drawing/2014/main" id="{0DFD3125-DFE8-4CDB-B6EB-CFA661C013FF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>
            <a:extLst>
              <a:ext uri="{FF2B5EF4-FFF2-40B4-BE49-F238E27FC236}">
                <a16:creationId xmlns:a16="http://schemas.microsoft.com/office/drawing/2014/main" id="{0CADFCCB-C133-486F-AE90-02EE74B8B3A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>
            <a:extLst>
              <a:ext uri="{FF2B5EF4-FFF2-40B4-BE49-F238E27FC236}">
                <a16:creationId xmlns:a16="http://schemas.microsoft.com/office/drawing/2014/main" id="{8E067876-F1BE-42A7-B8F8-2AEF061B612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비교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>
            <a:extLst>
              <a:ext uri="{FF2B5EF4-FFF2-40B4-BE49-F238E27FC236}">
                <a16:creationId xmlns:a16="http://schemas.microsoft.com/office/drawing/2014/main" id="{8A874D9B-C6BF-4D53-B3ED-12384E8B5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>
            <a:extLst>
              <a:ext uri="{FF2B5EF4-FFF2-40B4-BE49-F238E27FC236}">
                <a16:creationId xmlns:a16="http://schemas.microsoft.com/office/drawing/2014/main" id="{411B361C-4CA1-48CB-A7EE-FB8BBF563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marL="4572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400" b="1"/>
            </a:lvl1pPr>
            <a:lvl2pPr marL="914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2000" b="1"/>
            </a:lvl2pPr>
            <a:lvl3pPr marL="1371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800" b="1"/>
            </a:lvl3pPr>
            <a:lvl4pPr marL="1828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4pPr>
            <a:lvl5pPr marL="2286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5pPr>
            <a:lvl6pPr marL="2743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6pPr>
            <a:lvl7pPr marL="3200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7pPr>
            <a:lvl8pPr marL="3657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8pPr>
            <a:lvl9pPr marL="4114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>
            <a:extLst>
              <a:ext uri="{FF2B5EF4-FFF2-40B4-BE49-F238E27FC236}">
                <a16:creationId xmlns:a16="http://schemas.microsoft.com/office/drawing/2014/main" id="{A47A7033-EA00-45ED-9FCA-1BA99C9DDF8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>
            <a:extLst>
              <a:ext uri="{FF2B5EF4-FFF2-40B4-BE49-F238E27FC236}">
                <a16:creationId xmlns:a16="http://schemas.microsoft.com/office/drawing/2014/main" id="{AF785C25-A308-44FD-ADF6-742AA77BE277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marL="4572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2400" b="1"/>
            </a:lvl1pPr>
            <a:lvl2pPr marL="914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2000" b="1"/>
            </a:lvl2pPr>
            <a:lvl3pPr marL="1371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800" b="1"/>
            </a:lvl3pPr>
            <a:lvl4pPr marL="1828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4pPr>
            <a:lvl5pPr marL="2286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5pPr>
            <a:lvl6pPr marL="2743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6pPr>
            <a:lvl7pPr marL="3200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7pPr>
            <a:lvl8pPr marL="3657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8pPr>
            <a:lvl9pPr marL="4114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>
            <a:extLst>
              <a:ext uri="{FF2B5EF4-FFF2-40B4-BE49-F238E27FC236}">
                <a16:creationId xmlns:a16="http://schemas.microsoft.com/office/drawing/2014/main" id="{3A8BCFED-5AD8-4432-89C8-F66B32644776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>
            <a:extLst>
              <a:ext uri="{FF2B5EF4-FFF2-40B4-BE49-F238E27FC236}">
                <a16:creationId xmlns:a16="http://schemas.microsoft.com/office/drawing/2014/main" id="{F0AA51E9-B918-455D-A1B3-CF3C82759D46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>
            <a:extLst>
              <a:ext uri="{FF2B5EF4-FFF2-40B4-BE49-F238E27FC236}">
                <a16:creationId xmlns:a16="http://schemas.microsoft.com/office/drawing/2014/main" id="{EDA523A6-9ADF-4612-A8EA-E52BA7E33BE1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>
            <a:extLst>
              <a:ext uri="{FF2B5EF4-FFF2-40B4-BE49-F238E27FC236}">
                <a16:creationId xmlns:a16="http://schemas.microsoft.com/office/drawing/2014/main" id="{2CD7695E-396D-4BC0-BFB0-733E3CAE68C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>
            <a:extLst>
              <a:ext uri="{FF2B5EF4-FFF2-40B4-BE49-F238E27FC236}">
                <a16:creationId xmlns:a16="http://schemas.microsoft.com/office/drawing/2014/main" id="{129DD97B-6DED-42F4-88F9-44F8C4666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>
            <a:extLst>
              <a:ext uri="{FF2B5EF4-FFF2-40B4-BE49-F238E27FC236}">
                <a16:creationId xmlns:a16="http://schemas.microsoft.com/office/drawing/2014/main" id="{5CEB85B1-079E-4538-A3D3-0ADC658A782A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>
            <a:extLst>
              <a:ext uri="{FF2B5EF4-FFF2-40B4-BE49-F238E27FC236}">
                <a16:creationId xmlns:a16="http://schemas.microsoft.com/office/drawing/2014/main" id="{5FD31133-7FD9-4C23-A2E9-BF37654A98CA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>
            <a:extLst>
              <a:ext uri="{FF2B5EF4-FFF2-40B4-BE49-F238E27FC236}">
                <a16:creationId xmlns:a16="http://schemas.microsoft.com/office/drawing/2014/main" id="{C3DBDFFA-0725-4063-8722-35F8AB39BDD0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>
            <a:extLst>
              <a:ext uri="{FF2B5EF4-FFF2-40B4-BE49-F238E27FC236}">
                <a16:creationId xmlns:a16="http://schemas.microsoft.com/office/drawing/2014/main" id="{F9FC97F4-CEC2-4F4C-9950-3F39C35D416C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>
            <a:extLst>
              <a:ext uri="{FF2B5EF4-FFF2-40B4-BE49-F238E27FC236}">
                <a16:creationId xmlns:a16="http://schemas.microsoft.com/office/drawing/2014/main" id="{04EFA55A-98E7-49C0-95EF-3A870C7DDEA7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>
            <a:extLst>
              <a:ext uri="{FF2B5EF4-FFF2-40B4-BE49-F238E27FC236}">
                <a16:creationId xmlns:a16="http://schemas.microsoft.com/office/drawing/2014/main" id="{02474604-AC9B-4128-9D0F-A3627781120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콘텐츠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>
            <a:extLst>
              <a:ext uri="{FF2B5EF4-FFF2-40B4-BE49-F238E27FC236}">
                <a16:creationId xmlns:a16="http://schemas.microsoft.com/office/drawing/2014/main" id="{E4C3A014-DCC4-4EDF-AF9C-3B75AF42C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>
            <a:extLst>
              <a:ext uri="{FF2B5EF4-FFF2-40B4-BE49-F238E27FC236}">
                <a16:creationId xmlns:a16="http://schemas.microsoft.com/office/drawing/2014/main" id="{827C85C4-B3B2-4D8B-BE38-AE2B14BC3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 sz="3200"/>
            </a:lvl1pPr>
            <a:lvl2pPr marL="914400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800"/>
            </a:lvl2pPr>
            <a:lvl3pPr marL="1371600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400"/>
            </a:lvl3pPr>
            <a:lvl4pPr marL="18288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4pPr>
            <a:lvl5pPr marL="22860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5pPr>
            <a:lvl6pPr marL="27432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6pPr>
            <a:lvl7pPr marL="32004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7pPr>
            <a:lvl8pPr marL="36576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8pPr>
            <a:lvl9pPr marL="41148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>
            <a:extLst>
              <a:ext uri="{FF2B5EF4-FFF2-40B4-BE49-F238E27FC236}">
                <a16:creationId xmlns:a16="http://schemas.microsoft.com/office/drawing/2014/main" id="{8C2138EC-877B-444D-9D05-5020782216E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1600"/>
            </a:lvl1pPr>
            <a:lvl2pPr marL="914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400"/>
            </a:lvl2pPr>
            <a:lvl3pPr marL="1371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200"/>
            </a:lvl3pPr>
            <a:lvl4pPr marL="1828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4pPr>
            <a:lvl5pPr marL="2286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5pPr>
            <a:lvl6pPr marL="2743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6pPr>
            <a:lvl7pPr marL="3200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7pPr>
            <a:lvl8pPr marL="3657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8pPr>
            <a:lvl9pPr marL="4114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>
            <a:extLst>
              <a:ext uri="{FF2B5EF4-FFF2-40B4-BE49-F238E27FC236}">
                <a16:creationId xmlns:a16="http://schemas.microsoft.com/office/drawing/2014/main" id="{8D9D35F8-044D-4FDE-B4D4-1FE35E852910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>
            <a:extLst>
              <a:ext uri="{FF2B5EF4-FFF2-40B4-BE49-F238E27FC236}">
                <a16:creationId xmlns:a16="http://schemas.microsoft.com/office/drawing/2014/main" id="{5CE87D36-51CC-4F05-9E2C-823E5A89A372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>
            <a:extLst>
              <a:ext uri="{FF2B5EF4-FFF2-40B4-BE49-F238E27FC236}">
                <a16:creationId xmlns:a16="http://schemas.microsoft.com/office/drawing/2014/main" id="{850EF542-0D32-4CF9-AAFA-7E677863E83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캡션 있는 그림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>
            <a:extLst>
              <a:ext uri="{FF2B5EF4-FFF2-40B4-BE49-F238E27FC236}">
                <a16:creationId xmlns:a16="http://schemas.microsoft.com/office/drawing/2014/main" id="{4B881F13-5976-43EF-AADB-D887E09C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>
            <a:extLst>
              <a:ext uri="{FF2B5EF4-FFF2-40B4-BE49-F238E27FC236}">
                <a16:creationId xmlns:a16="http://schemas.microsoft.com/office/drawing/2014/main" id="{44B2752B-0962-4B58-9B9C-AE4C0FD41C60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>
            <a:extLst>
              <a:ext uri="{FF2B5EF4-FFF2-40B4-BE49-F238E27FC236}">
                <a16:creationId xmlns:a16="http://schemas.microsoft.com/office/drawing/2014/main" id="{BCC8A0FC-BBF7-4A21-BC97-8C77AAB34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defRPr sz="1600"/>
            </a:lvl1pPr>
            <a:lvl2pPr marL="914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400"/>
            </a:lvl2pPr>
            <a:lvl3pPr marL="1371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200"/>
            </a:lvl3pPr>
            <a:lvl4pPr marL="1828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4pPr>
            <a:lvl5pPr marL="22860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5pPr>
            <a:lvl6pPr marL="27432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6pPr>
            <a:lvl7pPr marL="32004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7pPr>
            <a:lvl8pPr marL="36576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8pPr>
            <a:lvl9pPr marL="411480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>
            <a:extLst>
              <a:ext uri="{FF2B5EF4-FFF2-40B4-BE49-F238E27FC236}">
                <a16:creationId xmlns:a16="http://schemas.microsoft.com/office/drawing/2014/main" id="{CF0B8A79-9C8D-4808-9AB2-2BD7F3BF4F3A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>
            <a:extLst>
              <a:ext uri="{FF2B5EF4-FFF2-40B4-BE49-F238E27FC236}">
                <a16:creationId xmlns:a16="http://schemas.microsoft.com/office/drawing/2014/main" id="{225166B2-964F-4A84-A495-85F3AB39767E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>
            <a:extLst>
              <a:ext uri="{FF2B5EF4-FFF2-40B4-BE49-F238E27FC236}">
                <a16:creationId xmlns:a16="http://schemas.microsoft.com/office/drawing/2014/main" id="{9B888530-D6E1-4F58-B120-3F6B25BAFC1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세로 텍스트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>
            <a:extLst>
              <a:ext uri="{FF2B5EF4-FFF2-40B4-BE49-F238E27FC236}">
                <a16:creationId xmlns:a16="http://schemas.microsoft.com/office/drawing/2014/main" id="{637424C3-A8D7-4AAC-82F0-36591865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>
              <a:spcBef>
                <a:spcPts val="0"/>
              </a:spcBef>
              <a:spcAft>
                <a:spcPts val="0"/>
              </a:spcAft>
              <a:buNone/>
              <a:defRPr/>
            </a:lvl2pPr>
            <a:lvl3pPr>
              <a:spcBef>
                <a:spcPts val="0"/>
              </a:spcBef>
              <a:spcAft>
                <a:spcPts val="0"/>
              </a:spcAft>
              <a:buNone/>
              <a:defRPr/>
            </a:lvl3pPr>
            <a:lvl4pPr>
              <a:spcBef>
                <a:spcPts val="0"/>
              </a:spcBef>
              <a:spcAft>
                <a:spcPts val="0"/>
              </a:spcAft>
              <a:buNone/>
              <a:defRPr/>
            </a:lvl4pPr>
            <a:lvl5pPr>
              <a:spcBef>
                <a:spcPts val="0"/>
              </a:spcBef>
              <a:spcAft>
                <a:spcPts val="0"/>
              </a:spcAft>
              <a:buNone/>
              <a:defRPr/>
            </a:lvl5pPr>
            <a:lvl6pPr>
              <a:spcBef>
                <a:spcPts val="0"/>
              </a:spcBef>
              <a:spcAft>
                <a:spcPts val="0"/>
              </a:spcAft>
              <a:buNone/>
              <a:defRPr/>
            </a:lvl6pPr>
            <a:lvl7pPr>
              <a:spcBef>
                <a:spcPts val="0"/>
              </a:spcBef>
              <a:spcAft>
                <a:spcPts val="0"/>
              </a:spcAft>
              <a:buNone/>
              <a:defRPr/>
            </a:lvl7pPr>
            <a:lvl8pPr>
              <a:spcBef>
                <a:spcPts val="0"/>
              </a:spcBef>
              <a:spcAft>
                <a:spcPts val="0"/>
              </a:spcAft>
              <a:buNone/>
              <a:defRPr/>
            </a:lvl8pPr>
            <a:lvl9pPr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>
            <a:extLst>
              <a:ext uri="{FF2B5EF4-FFF2-40B4-BE49-F238E27FC236}">
                <a16:creationId xmlns:a16="http://schemas.microsoft.com/office/drawing/2014/main" id="{0E4CF663-6FBA-4039-BC47-B26F372DF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/>
            </a:lvl1pPr>
            <a:lvl2pPr marL="914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2pPr>
            <a:lvl3pPr marL="1371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>
            <a:extLst>
              <a:ext uri="{FF2B5EF4-FFF2-40B4-BE49-F238E27FC236}">
                <a16:creationId xmlns:a16="http://schemas.microsoft.com/office/drawing/2014/main" id="{01AB688D-460D-4C98-BCFD-7B9A70E5E392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>
            <a:extLst>
              <a:ext uri="{FF2B5EF4-FFF2-40B4-BE49-F238E27FC236}">
                <a16:creationId xmlns:a16="http://schemas.microsoft.com/office/drawing/2014/main" id="{FED18F07-25C0-4671-A75E-7170618E166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>
            <a:extLst>
              <a:ext uri="{FF2B5EF4-FFF2-40B4-BE49-F238E27FC236}">
                <a16:creationId xmlns:a16="http://schemas.microsoft.com/office/drawing/2014/main" id="{12746E0A-D67B-4B65-9923-A118F822936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/>
            </a:lvl1pPr>
            <a:lvl2pPr marL="0" indent="0" algn="r">
              <a:spcBef>
                <a:spcPts val="0"/>
              </a:spcBef>
              <a:buNone/>
              <a:defRPr/>
            </a:lvl2pPr>
            <a:lvl3pPr marL="0" indent="0" algn="r">
              <a:spcBef>
                <a:spcPts val="0"/>
              </a:spcBef>
              <a:buNone/>
              <a:defRPr/>
            </a:lvl3pPr>
            <a:lvl4pPr marL="0" indent="0" algn="r">
              <a:spcBef>
                <a:spcPts val="0"/>
              </a:spcBef>
              <a:buNone/>
              <a:defRPr/>
            </a:lvl4pPr>
            <a:lvl5pPr marL="0" indent="0" algn="r">
              <a:spcBef>
                <a:spcPts val="0"/>
              </a:spcBef>
              <a:buNone/>
              <a:defRPr/>
            </a:lvl5pPr>
            <a:lvl6pPr marL="0" indent="0" algn="r">
              <a:spcBef>
                <a:spcPts val="0"/>
              </a:spcBef>
              <a:buNone/>
              <a:defRPr/>
            </a:lvl6pPr>
            <a:lvl7pPr marL="0" indent="0" algn="r">
              <a:spcBef>
                <a:spcPts val="0"/>
              </a:spcBef>
              <a:buNone/>
              <a:defRPr/>
            </a:lvl7pPr>
            <a:lvl8pPr marL="0" indent="0" algn="r">
              <a:spcBef>
                <a:spcPts val="0"/>
              </a:spcBef>
              <a:buNone/>
              <a:defRPr/>
            </a:lvl8pPr>
            <a:lvl9pPr marL="0" indent="0" algn="r">
              <a:spcBef>
                <a:spcPts val="0"/>
              </a:spcBef>
              <a:buNone/>
              <a:defRPr/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>
            <a:extLst>
              <a:ext uri="{FF2B5EF4-FFF2-40B4-BE49-F238E27FC236}">
                <a16:creationId xmlns:a16="http://schemas.microsoft.com/office/drawing/2014/main" id="{96DB2D43-C681-426A-82F4-C8E1612A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rm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44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1pPr>
            <a:lvl2pPr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>
            <a:extLst>
              <a:ext uri="{FF2B5EF4-FFF2-40B4-BE49-F238E27FC236}">
                <a16:creationId xmlns:a16="http://schemas.microsoft.com/office/drawing/2014/main" id="{973774DD-5C39-4422-8A89-752268B56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normAutofit/>
          </a:bodyPr>
          <a:lstStyle>
            <a:lvl1pPr marL="45720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har char="•"/>
              <a:defRPr sz="2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1pPr>
            <a:lvl2pPr marL="914400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4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2pPr>
            <a:lvl3pPr marL="1371600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20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3pPr>
            <a:lvl4pPr marL="1828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4pPr>
            <a:lvl5pPr marL="22860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5pPr>
            <a:lvl6pPr marL="27432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6pPr>
            <a:lvl7pPr marL="32004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7pPr>
            <a:lvl8pPr marL="36576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8pPr>
            <a:lvl9pPr marL="4114800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har char="•"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9pPr>
          </a:lstStyle>
          <a:p>
            <a:endParaRPr/>
          </a:p>
        </p:txBody>
      </p:sp>
      <p:sp>
        <p:nvSpPr>
          <p:cNvPr id="12" name="Google Shape;12;p7">
            <a:extLst>
              <a:ext uri="{FF2B5EF4-FFF2-40B4-BE49-F238E27FC236}">
                <a16:creationId xmlns:a16="http://schemas.microsoft.com/office/drawing/2014/main" id="{3496D5AE-45C8-46C6-83E9-7A17F5E98483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9pPr>
          </a:lstStyle>
          <a:p>
            <a:endParaRPr/>
          </a:p>
        </p:txBody>
      </p:sp>
      <p:sp>
        <p:nvSpPr>
          <p:cNvPr id="13" name="Google Shape;13;p7">
            <a:extLst>
              <a:ext uri="{FF2B5EF4-FFF2-40B4-BE49-F238E27FC236}">
                <a16:creationId xmlns:a16="http://schemas.microsoft.com/office/drawing/2014/main" id="{7405C552-4F90-47C1-A40A-EFE69C0CC3AE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1pPr>
            <a:lvl2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2pPr>
            <a:lvl3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3pPr>
            <a:lvl4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4pPr>
            <a:lvl5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5pPr>
            <a:lvl6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6pPr>
            <a:lvl7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7pPr>
            <a:lvl8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8pPr>
            <a:lvl9pPr algn="l">
              <a:spcBef>
                <a:spcPts val="0"/>
              </a:spcBef>
              <a:spcAft>
                <a:spcPts val="0"/>
              </a:spcAft>
              <a:buNone/>
              <a:defRPr sz="1800" b="0" i="0" u="none" cap="none">
                <a:solidFill>
                  <a:schemeClr val="dk1"/>
                </a:solidFill>
                <a:latin typeface="Malgun Gothic"/>
                <a:ea typeface="Malgun Gothic"/>
                <a:cs typeface="Malgun Gothic"/>
              </a:defRPr>
            </a:lvl9pPr>
          </a:lstStyle>
          <a:p>
            <a:endParaRPr/>
          </a:p>
        </p:txBody>
      </p:sp>
      <p:sp>
        <p:nvSpPr>
          <p:cNvPr id="14" name="Google Shape;14;p7">
            <a:extLst>
              <a:ext uri="{FF2B5EF4-FFF2-40B4-BE49-F238E27FC236}">
                <a16:creationId xmlns:a16="http://schemas.microsoft.com/office/drawing/2014/main" id="{C0877448-5BD5-4FDF-8001-89778AF4DA3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1pPr>
            <a:lvl2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2pPr>
            <a:lvl3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3pPr>
            <a:lvl4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4pPr>
            <a:lvl5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5pPr>
            <a:lvl6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6pPr>
            <a:lvl7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7pPr>
            <a:lvl8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8pPr>
            <a:lvl9pPr marL="0" indent="0" algn="r">
              <a:spcBef>
                <a:spcPts val="0"/>
              </a:spcBef>
              <a:buNone/>
              <a:defRPr sz="1200" b="0" i="0" u="none" cap="none">
                <a:solidFill>
                  <a:srgbClr val="757575"/>
                </a:solidFill>
                <a:latin typeface="Malgun Gothic"/>
                <a:ea typeface="Malgun Gothic"/>
                <a:cs typeface="Malgun Gothic"/>
              </a:defRPr>
            </a:lvl9pPr>
          </a:lstStyle>
          <a:p>
            <a:pPr marL="0" indent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1pPr>
      <a:lvl2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2pPr>
      <a:lvl3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3pPr>
      <a:lvl4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4pPr>
      <a:lvl5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5pPr>
      <a:lvl6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6pPr>
      <a:lvl7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7pPr>
      <a:lvl8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8pPr>
      <a:lvl9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lvl1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1pPr>
      <a:lvl2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2pPr>
      <a:lvl3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3pPr>
      <a:lvl4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4pPr>
      <a:lvl5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5pPr>
      <a:lvl6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6pPr>
      <a:lvl7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7pPr>
      <a:lvl8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8pPr>
      <a:lvl9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lvl1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1pPr>
      <a:lvl2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2pPr>
      <a:lvl3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3pPr>
      <a:lvl4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4pPr>
      <a:lvl5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5pPr>
      <a:lvl6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6pPr>
      <a:lvl7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7pPr>
      <a:lvl8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8pPr>
      <a:lvl9pPr algn="l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4" name="Google Shape;90;p1"/>
          <p:cNvCxnSpPr/>
          <p:nvPr/>
        </p:nvCxnSpPr>
        <p:spPr>
          <a:xfrm>
            <a:off x="388374" y="6415548"/>
            <a:ext cx="11415252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cxnSp>
        <p:nvCxnSpPr>
          <p:cNvPr id="1005" name="Google Shape;90;p1"/>
          <p:cNvCxnSpPr/>
          <p:nvPr/>
        </p:nvCxnSpPr>
        <p:spPr>
          <a:xfrm>
            <a:off x="388374" y="364575"/>
            <a:ext cx="11415252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A348E4FE-D39F-4965-9FEF-1651C969C6D4}"/>
              </a:ext>
            </a:extLst>
          </p:cNvPr>
          <p:cNvSpPr>
            <a:spLocks noGrp="1"/>
          </p:cNvSpPr>
          <p:nvPr/>
        </p:nvSpPr>
        <p:spPr>
          <a:xfrm>
            <a:off x="1501950" y="1882817"/>
            <a:ext cx="91881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>
            <a:spAutoFit/>
          </a:bodyPr>
          <a:lstStyle/>
          <a:p>
            <a:pPr algn="ctr">
              <a:buNone/>
            </a:pPr>
            <a:r>
              <a:rPr sz="3600"/>
              <a:t>2026 AI・SW중심대학 디지털 경진대회</a:t>
            </a:r>
          </a:p>
        </p:txBody>
      </p:sp>
      <p:cxnSp>
        <p:nvCxnSpPr>
          <p:cNvPr id="1007" name="Google Shape;94;p1"/>
          <p:cNvCxnSpPr/>
          <p:nvPr/>
        </p:nvCxnSpPr>
        <p:spPr>
          <a:xfrm>
            <a:off x="2310450" y="2662599"/>
            <a:ext cx="7571100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759B1EC-410B-0EF7-0D10-30B750C7561A}"/>
              </a:ext>
            </a:extLst>
          </p:cNvPr>
          <p:cNvSpPr>
            <a:spLocks noGrp="1"/>
          </p:cNvSpPr>
          <p:nvPr/>
        </p:nvSpPr>
        <p:spPr>
          <a:xfrm>
            <a:off x="5554840" y="2877879"/>
            <a:ext cx="108234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buNone/>
            </a:pPr>
            <a:r>
              <a:rPr sz="1800"/>
              <a:t>SW 부문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828BAC-3C3C-DF73-B73D-81DE933F7260}"/>
              </a:ext>
            </a:extLst>
          </p:cNvPr>
          <p:cNvSpPr>
            <a:spLocks noGrp="1"/>
          </p:cNvSpPr>
          <p:nvPr/>
        </p:nvSpPr>
        <p:spPr>
          <a:xfrm>
            <a:off x="3524864" y="3627828"/>
            <a:ext cx="514227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sz="2000"/>
              <a:t>예선 산출물</a:t>
            </a:r>
          </a:p>
        </p:txBody>
      </p:sp>
      <p:pic>
        <p:nvPicPr>
          <p:cNvPr id="1010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graphicFrame>
        <p:nvGraphicFramePr>
          <p:cNvPr id="1011" name="표 8"/>
          <p:cNvGraphicFramePr/>
          <p:nvPr/>
        </p:nvGraphicFramePr>
        <p:xfrm>
          <a:off x="3386667" y="4215110"/>
          <a:ext cx="5418666" cy="1348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4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t>팀명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4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t>대학명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4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t>프로젝트명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0" name="직선 연결선 9">
            <a:extLst>
              <a:ext uri="{FF2B5EF4-FFF2-40B4-BE49-F238E27FC236}">
                <a16:creationId xmlns:a16="http://schemas.microsoft.com/office/drawing/2014/main" id="{C86A7E39-1677-4A30-99E3-4ABB8CCA1913}"/>
              </a:ext>
            </a:extLst>
          </p:cNvPr>
          <p:cNvSpPr>
            <a:spLocks noGrp="1"/>
          </p:cNvSpPr>
          <p:nvPr/>
        </p:nvSpPr>
        <p:spPr>
          <a:xfrm>
            <a:off x="5070985" y="4027938"/>
            <a:ext cx="2050027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001" name="Auto Slide Number">
            <a:extLst>
              <a:ext uri="{FF2B5EF4-FFF2-40B4-BE49-F238E27FC236}">
                <a16:creationId xmlns:a16="http://schemas.microsoft.com/office/drawing/2014/main" id="{4A58937D-3246-4958-9319-0AE8941549E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A043E515-D0BA-45BC-B57F-FC1C2BC8EAAE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1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2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866ED27A-227C-4430-9872-E1DA9CAE64E9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1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960433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3B9D12E-1495-9345-B5C1-6CA487351340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13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10197046-830B-49AC-2A1E-DDD714EA3942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최종 산출물</a:t>
            </a:r>
          </a:p>
        </p:txBody>
      </p:sp>
      <p:cxnSp>
        <p:nvCxnSpPr>
          <p:cNvPr id="1015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BDBA01F2-CD0A-EE54-FD1F-D2390E85F862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C5544C-80B5-F11D-247F-B4A6731ECC76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실용성 및 확장 가능성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77A060D5-C471-4F36-9F42-7F989A8BCB97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BA99FA-B21D-F75D-948E-7068D40928E0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192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실제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환경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반복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가치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보안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및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신뢰성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고려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사항을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향후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기능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확장이나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다른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생활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영역으로의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적용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가능성을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20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0B2D8818-7BA4-05CF-4CEC-0065ADCEF359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</a:t>
            </a:r>
            <a:r>
              <a:rPr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000" b="1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산출물</a:t>
            </a:r>
            <a:endParaRPr sz="1000" b="1" dirty="0">
              <a:solidFill>
                <a:srgbClr val="AEAEAE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0" name="Auto Slide Number">
            <a:extLst>
              <a:ext uri="{FF2B5EF4-FFF2-40B4-BE49-F238E27FC236}">
                <a16:creationId xmlns:a16="http://schemas.microsoft.com/office/drawing/2014/main" id="{623768C6-1E77-434B-AF01-F644A8526F4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09EBF7F1-4C1A-4BB6-ACF6-68E846D5C876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10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21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DEDA0E61-B5BF-4811-ABBF-BDFA2FA332D0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10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2414306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B28A62E3-D408-7FC8-9839-A8EBBDF10A5A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14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D95CFAAB-4B1E-5327-77CD-70660E75B81B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부록 - 출처</a:t>
            </a:r>
          </a:p>
        </p:txBody>
      </p:sp>
      <p:cxnSp>
        <p:nvCxnSpPr>
          <p:cNvPr id="1016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288B9181-33AB-4D8B-6EDA-A7A26948B16E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589193-8E71-7BFA-7464-C09722F7974A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3956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 fontScale="92788"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프로젝트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수행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과정에서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외부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데이터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모델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API,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라이브러리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이미지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도표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참고자료의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출처를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직접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제작한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자료와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외부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자원을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구분하여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정리합니다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19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011" name="Auto Slide Number">
            <a:extLst>
              <a:ext uri="{FF2B5EF4-FFF2-40B4-BE49-F238E27FC236}">
                <a16:creationId xmlns:a16="http://schemas.microsoft.com/office/drawing/2014/main" id="{7C251B65-C9E9-4266-B0D1-7D129D2AC83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22AD0EBC-FAE6-4543-8956-6420D7741273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11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20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04D2502F-6203-4A2B-81A3-290D9B809F4F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11</a:t>
            </a:fld>
            <a:endParaRPr lang="ko-KR" sz="1000"/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9A7CDF6C-182F-BE6D-CF16-CBDDB8E1E654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</a:t>
            </a:r>
            <a:r>
              <a:rPr sz="1000" b="1" dirty="0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000" b="1" dirty="0" err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산출물</a:t>
            </a:r>
            <a:endParaRPr sz="1000" b="1" dirty="0">
              <a:solidFill>
                <a:srgbClr val="AEAEAE"/>
              </a:solidFill>
              <a:latin typeface="Malgun Gothic"/>
              <a:ea typeface="Malgun Gothic"/>
              <a:cs typeface="Malgun Gothic"/>
            </a:endParaRPr>
          </a:p>
        </p:txBody>
      </p:sp>
    </p:spTree>
    <p:extLst>
      <p:ext uri="{BB962C8B-B14F-4D97-AF65-F5344CB8AC3E}">
        <p14:creationId xmlns:p14="http://schemas.microsoft.com/office/powerpoint/2010/main" val="77610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992D8A6A-BAA6-9096-B1E5-F048C86014FA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graphicFrame>
        <p:nvGraphicFramePr>
          <p:cNvPr id="1006" name="표 17"/>
          <p:cNvGraphicFramePr/>
          <p:nvPr/>
        </p:nvGraphicFramePr>
        <p:xfrm>
          <a:off x="744427" y="1145754"/>
          <a:ext cx="10776155" cy="45438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93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2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876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>
                          <a:latin typeface="+mj-ea"/>
                          <a:ea typeface="+mj-ea"/>
                          <a:cs typeface="+mj-ea"/>
                        </a:rPr>
                        <a:t>대학명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mpd="sng">
                      <a:solidFill>
                        <a:schemeClr val="tx1"/>
                      </a:solidFill>
                      <a:prstDash val="sysDot"/>
                    </a:lnR>
                    <a:lnT w="12700" cmpd="sng">
                      <a:noFill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sz="1400" b="0" i="1">
                          <a:solidFill>
                            <a:srgbClr val="0070C0"/>
                          </a:solidFill>
                        </a:rPr>
                        <a:t>소속대학명 예시) OO대학교</a:t>
                      </a:r>
                    </a:p>
                  </a:txBody>
                  <a:tcPr anchor="ctr">
                    <a:lnL w="3175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876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>
                          <a:latin typeface="+mj-ea"/>
                          <a:ea typeface="+mj-ea"/>
                          <a:cs typeface="+mj-ea"/>
                        </a:rPr>
                        <a:t>팀명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mpd="sng">
                      <a:solidFill>
                        <a:schemeClr val="tx1"/>
                      </a:solidFill>
                      <a:prstDash val="sysDot"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sz="1400" i="1">
                          <a:solidFill>
                            <a:srgbClr val="0070C0"/>
                          </a:solidFill>
                        </a:rPr>
                        <a:t>참가접수 시, 작성한 팀명</a:t>
                      </a:r>
                    </a:p>
                  </a:txBody>
                  <a:tcPr anchor="ctr">
                    <a:lnL w="3175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noFill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876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sz="1400" b="0" i="0" u="none" cap="none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j-ea"/>
                        </a:rPr>
                        <a:t>팀원(학과)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mpd="sng">
                      <a:solidFill>
                        <a:schemeClr val="tx1"/>
                      </a:solidFill>
                      <a:prstDash val="sysDot"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sz="1400" i="1">
                          <a:solidFill>
                            <a:srgbClr val="0070C0"/>
                          </a:solidFill>
                        </a:rPr>
                        <a:t>팀장 이름(학과), 팀원1 이름(학과), 팀원2 이름(학과), …</a:t>
                      </a:r>
                    </a:p>
                  </a:txBody>
                  <a:tcPr anchor="ctr">
                    <a:lnL w="3175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noFill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876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sz="1400" b="0" i="0" u="none" cap="none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j-ea"/>
                        </a:rPr>
                        <a:t>프로젝트명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mpd="sng">
                      <a:solidFill>
                        <a:schemeClr val="tx1"/>
                      </a:solidFill>
                      <a:prstDash val="sysDot"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sz="1400" b="0" i="1" u="none" cap="none">
                          <a:solidFill>
                            <a:srgbClr val="0070C0"/>
                          </a:solidFill>
                          <a:latin typeface="+mj-ea"/>
                          <a:ea typeface="+mj-ea"/>
                          <a:cs typeface="+mj-ea"/>
                        </a:rPr>
                        <a:t>선정한 프로젝트명</a:t>
                      </a:r>
                    </a:p>
                  </a:txBody>
                  <a:tcPr anchor="ctr">
                    <a:lnL w="3175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noFill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876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>
                          <a:latin typeface="+mj-ea"/>
                          <a:ea typeface="+mj-ea"/>
                          <a:cs typeface="+mj-ea"/>
                        </a:rPr>
                        <a:t>한줄소개</a:t>
                      </a:r>
                    </a:p>
                  </a:txBody>
                  <a:tcPr anchor="ctr">
                    <a:lnL w="12700" cmpd="sng">
                      <a:noFill/>
                    </a:lnL>
                    <a:lnR w="3175" cmpd="sng">
                      <a:solidFill>
                        <a:schemeClr val="tx1"/>
                      </a:solidFill>
                      <a:prstDash val="sysDot"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sz="1400" b="0" i="1" u="none" cap="none">
                          <a:solidFill>
                            <a:srgbClr val="0070C0"/>
                          </a:solidFill>
                          <a:latin typeface="+mj-ea"/>
                          <a:ea typeface="+mj-ea"/>
                          <a:cs typeface="+mj-ea"/>
                        </a:rPr>
                        <a:t>프로젝트에 대해 간략히 작성</a:t>
                      </a:r>
                    </a:p>
                  </a:txBody>
                  <a:tcPr anchor="ctr">
                    <a:lnL w="3175" cmpd="sng">
                      <a:solidFill>
                        <a:schemeClr val="tx1"/>
                      </a:solidFill>
                      <a:prstDash val="sysDot"/>
                    </a:lnL>
                    <a:lnR w="12700" cmpd="sng">
                      <a:noFill/>
                    </a:lnR>
                    <a:lnT w="3175" cmpd="sng">
                      <a:solidFill>
                        <a:schemeClr val="tx1"/>
                      </a:solidFill>
                      <a:prstDash val="sysDot"/>
                    </a:lnT>
                    <a:lnB w="3175" cmpd="sng">
                      <a:solidFill>
                        <a:schemeClr val="tx1"/>
                      </a:solidFill>
                      <a:prstDash val="sysDot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007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BA191824-B2B3-882C-225B-A20742F1D017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Summary</a:t>
            </a:r>
          </a:p>
        </p:txBody>
      </p:sp>
      <p:cxnSp>
        <p:nvCxnSpPr>
          <p:cNvPr id="1009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4E81DA4F-8AD4-2E88-1A2A-146560D4B69F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1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002" name="Auto Slide Number">
            <a:extLst>
              <a:ext uri="{FF2B5EF4-FFF2-40B4-BE49-F238E27FC236}">
                <a16:creationId xmlns:a16="http://schemas.microsoft.com/office/drawing/2014/main" id="{61C4CD4E-EC9B-4CD2-B982-FD172997D6B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9B37562F-DF91-4CB2-B997-3BB225CFA84E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2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2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8A02CCFD-7961-4677-8CF5-C80BA8B1DF7F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2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195943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B165CAD0-2A02-5E29-8536-ED2B3C3375B1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06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D7ADD4E6-F6E8-97A3-9EA6-04E64C9E771E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– 아이디어 기획서</a:t>
            </a:r>
          </a:p>
        </p:txBody>
      </p:sp>
      <p:sp>
        <p:nvSpPr>
          <p:cNvPr id="4" name="Google Shape;100;p2">
            <a:extLst>
              <a:ext uri="{FF2B5EF4-FFF2-40B4-BE49-F238E27FC236}">
                <a16:creationId xmlns:a16="http://schemas.microsoft.com/office/drawing/2014/main" id="{E370232A-6652-0B7B-A2D6-F8802B0F42F4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아이디어 기획서</a:t>
            </a:r>
          </a:p>
        </p:txBody>
      </p:sp>
      <p:cxnSp>
        <p:nvCxnSpPr>
          <p:cNvPr id="1009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4FD4C6A3-A7FF-DCE0-30BE-4532F9F20CD2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220991-1956-8C13-7614-0AE6FD9B9483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주제 제안 배경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C2982F96-03E4-48D8-BD6F-F7063C8403CC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1A0B1D-D56D-F247-A463-80FCAC8780BB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3032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 fontScale="99167"/>
          </a:bodyPr>
          <a:lstStyle/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해결하려는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문제와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대상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구체적으로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해당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문제가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왜 AI Agent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SW로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다뤄질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있는지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시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같은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양식을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복제하여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여러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장으로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확장할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</p:txBody>
      </p:sp>
      <p:pic>
        <p:nvPicPr>
          <p:cNvPr id="1014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003" name="Auto Slide Number">
            <a:extLst>
              <a:ext uri="{FF2B5EF4-FFF2-40B4-BE49-F238E27FC236}">
                <a16:creationId xmlns:a16="http://schemas.microsoft.com/office/drawing/2014/main" id="{C6D880B8-D0AD-4775-B950-A241F3236D3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EC01993F-5AD3-4802-A1CB-F45D0D531D8B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3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5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EF5474A1-5E3A-44CF-A478-7EEEAFC7DEA0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3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91869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1157C7AA-BAD1-48B2-65BB-AD464A54796A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07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FDA78D37-3108-EE7F-CB8F-3A968C425896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– 아이디어 기획서</a:t>
            </a:r>
          </a:p>
        </p:txBody>
      </p:sp>
      <p:cxnSp>
        <p:nvCxnSpPr>
          <p:cNvPr id="1009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9CE2AEF5-243D-D469-B364-EE0084AAA103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278FF-57A0-7C3A-21B2-B56318A47152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3253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>
                <a:latin typeface="+mj-ea"/>
                <a:ea typeface="+mj-ea"/>
                <a:cs typeface="+mj-ea"/>
              </a:rPr>
              <a:t>AI Agent </a:t>
            </a:r>
            <a:r>
              <a:rPr dirty="0" err="1">
                <a:latin typeface="+mj-ea"/>
                <a:ea typeface="+mj-ea"/>
                <a:cs typeface="+mj-ea"/>
              </a:rPr>
              <a:t>기능</a:t>
            </a:r>
            <a:r>
              <a:rPr dirty="0">
                <a:latin typeface="+mj-ea"/>
                <a:ea typeface="+mj-ea"/>
                <a:cs typeface="+mj-ea"/>
              </a:rPr>
              <a:t> 및 </a:t>
            </a:r>
            <a:r>
              <a:rPr dirty="0" err="1">
                <a:latin typeface="+mj-ea"/>
                <a:ea typeface="+mj-ea"/>
                <a:cs typeface="+mj-ea"/>
              </a:rPr>
              <a:t>구조</a:t>
            </a:r>
            <a:r>
              <a:rPr lang="en-US" dirty="0">
                <a:latin typeface="+mj-ea"/>
                <a:ea typeface="+mj-ea"/>
                <a:cs typeface="+mj-ea"/>
              </a:rPr>
              <a:t> </a:t>
            </a:r>
            <a:r>
              <a:rPr lang="ko-KR" altLang="en-US" dirty="0">
                <a:latin typeface="+mj-ea"/>
                <a:ea typeface="+mj-ea"/>
                <a:cs typeface="+mj-ea"/>
              </a:rPr>
              <a:t>기획</a:t>
            </a:r>
            <a:endParaRPr dirty="0">
              <a:latin typeface="+mj-ea"/>
              <a:ea typeface="+mj-ea"/>
              <a:cs typeface="+mj-ea"/>
            </a:endParaRP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C1D5857E-B5B3-4166-9BA0-61884A23F3AB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384030-AD97-CF1C-87BF-7D94D6FE4AED}"/>
              </a:ext>
            </a:extLst>
          </p:cNvPr>
          <p:cNvSpPr>
            <a:spLocks noGrp="1"/>
          </p:cNvSpPr>
          <p:nvPr/>
        </p:nvSpPr>
        <p:spPr>
          <a:xfrm>
            <a:off x="2664541" y="1957155"/>
            <a:ext cx="7541342" cy="12755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 fontScale="99167"/>
          </a:bodyPr>
          <a:lstStyle/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AI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Agent의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주요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기능과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각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기능의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역할을</a:t>
            </a:r>
            <a:r>
              <a:rPr 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기획하여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입력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데이터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맥락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이해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제안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또는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실행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흐름</a:t>
            </a:r>
            <a:r>
              <a:rPr 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등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을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함께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정리합니다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시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구조도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흐름도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표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등을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자유롭게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활용할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14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43F181DE-E08B-4CAA-5763-102919945158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아이디어 기획서</a:t>
            </a:r>
          </a:p>
        </p:txBody>
      </p:sp>
      <p:sp>
        <p:nvSpPr>
          <p:cNvPr id="1004" name="Auto Slide Number">
            <a:extLst>
              <a:ext uri="{FF2B5EF4-FFF2-40B4-BE49-F238E27FC236}">
                <a16:creationId xmlns:a16="http://schemas.microsoft.com/office/drawing/2014/main" id="{37BA7BA5-5347-4F51-A5DE-8F2C0D352CC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9E847D6B-B1E4-40A3-BA88-394742D024FD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4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5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77C926C7-D81F-498A-BF9E-7537AA58E057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4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4027285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822BAF9-7DA8-2CEB-0389-8E3F6CFC4B2D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08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B3D6440B-E8F0-1E73-E5FF-72737DFD9199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– 아이디어 기획서</a:t>
            </a:r>
          </a:p>
        </p:txBody>
      </p:sp>
      <p:cxnSp>
        <p:nvCxnSpPr>
          <p:cNvPr id="1010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AD1E7A96-4C68-6800-DC19-6EFB0D02D277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7EE83-FB83-19B0-F1B4-CECFF9D828FF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기대효과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1531CCBE-416B-40DA-973B-E7D076437643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2C9FDC-589C-024C-4DAF-8D28BA7962EF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944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 fontScale="99167" lnSpcReduction="10000"/>
          </a:bodyPr>
          <a:lstStyle/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사용자에게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제공하는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변화와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효과를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정성적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효과와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함께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측정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가능한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지표나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활용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상황을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제시할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시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같은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양식을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복제하여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여러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장으로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확장할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</p:txBody>
      </p:sp>
      <p:pic>
        <p:nvPicPr>
          <p:cNvPr id="1015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8AAB5161-91C3-B8D3-C3D2-783097542A7A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아이디어 기획서</a:t>
            </a:r>
          </a:p>
        </p:txBody>
      </p:sp>
      <p:sp>
        <p:nvSpPr>
          <p:cNvPr id="1005" name="Auto Slide Number">
            <a:extLst>
              <a:ext uri="{FF2B5EF4-FFF2-40B4-BE49-F238E27FC236}">
                <a16:creationId xmlns:a16="http://schemas.microsoft.com/office/drawing/2014/main" id="{E7888A82-BDB0-4FC2-B3C2-7DDEC35A543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81A4601E-17B6-43AB-AE80-175BABD0F04E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5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6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C793FBA1-325E-47EB-AA4B-EA6035094169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5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357970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C0319987-BCA9-9ED0-C4BE-D430B5A78B71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09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EED7841F-3F32-3698-0915-523541292295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최종 산출물</a:t>
            </a:r>
          </a:p>
        </p:txBody>
      </p:sp>
      <p:cxnSp>
        <p:nvCxnSpPr>
          <p:cNvPr id="1011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E28D85C7-9402-2E2D-12C4-AE1F84F09912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5A748C-1CE4-5657-178F-716B4A80432A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최종 산출물 개요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B4C9C43D-C5AC-4315-9BD6-34E1DDE42CB7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4FC7CE-8E2B-C5DE-8F36-06CC621A459E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1695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완성한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결과물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(SW)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목적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해결하려는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문제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핵심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가치를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간결하게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결과물의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대표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화면이나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결과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예시를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함께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제시할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16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F5EC94EE-1C7F-561C-C59A-450C4A9320C6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 산출물</a:t>
            </a:r>
          </a:p>
        </p:txBody>
      </p:sp>
      <p:sp>
        <p:nvSpPr>
          <p:cNvPr id="1006" name="Auto Slide Number">
            <a:extLst>
              <a:ext uri="{FF2B5EF4-FFF2-40B4-BE49-F238E27FC236}">
                <a16:creationId xmlns:a16="http://schemas.microsoft.com/office/drawing/2014/main" id="{0DB7B36D-7219-4029-A089-AA751E118A22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B71DA3D2-432C-4A35-8569-40A89E129DC0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6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7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6823F73D-1843-4510-B004-D680CD258543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6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338321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99AE7259-26F0-06A2-EAF0-0D348222D14B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10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4C676688-A4F9-28A5-585E-15C4791A36ED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최종 산출물</a:t>
            </a:r>
          </a:p>
        </p:txBody>
      </p:sp>
      <p:cxnSp>
        <p:nvCxnSpPr>
          <p:cNvPr id="1012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41C89922-1506-2D6C-C1C7-A35B619FBB4A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5FF4459E-C0FB-47AF-9858-82F4C062AF14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E20A8A-50DC-1699-36DC-DE2652FD7726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1554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 fontScale="96312"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입력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데이터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맥락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이해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추론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제안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또는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실행</a:t>
            </a:r>
            <a:r>
              <a:rPr 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등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까지의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흐름을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외부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API,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모델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데이터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저장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구조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등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주요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요소를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함께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정리합니다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B6FD35-8911-88CB-877F-E612391C583D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AI Agent 작동 구조</a:t>
            </a:r>
          </a:p>
        </p:txBody>
      </p:sp>
      <p:pic>
        <p:nvPicPr>
          <p:cNvPr id="1017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A7C6DEDF-7F99-D861-5BA6-64A5BF99B3BE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 산출물</a:t>
            </a:r>
          </a:p>
        </p:txBody>
      </p:sp>
      <p:sp>
        <p:nvSpPr>
          <p:cNvPr id="1007" name="Auto Slide Number">
            <a:extLst>
              <a:ext uri="{FF2B5EF4-FFF2-40B4-BE49-F238E27FC236}">
                <a16:creationId xmlns:a16="http://schemas.microsoft.com/office/drawing/2014/main" id="{BCE182EC-8ADC-4E10-B5B1-E64AF5DC352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A31C7C2C-5E7C-4D07-AD31-90820A552FAF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7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8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7BA80E9C-30AD-4A60-BD79-443F99FB659B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7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1018710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3B9D12E-1495-9345-B5C1-6CA487351340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11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10197046-830B-49AC-2A1E-DDD714EA3942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최종 산출물</a:t>
            </a:r>
          </a:p>
        </p:txBody>
      </p:sp>
      <p:cxnSp>
        <p:nvCxnSpPr>
          <p:cNvPr id="1013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BDBA01F2-CD0A-EE54-FD1F-D2390E85F862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C5544C-80B5-F11D-247F-B4A6731ECC76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핵심 기능 설명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77A060D5-C471-4F36-9F42-7F989A8BCB97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BA99FA-B21D-F75D-948E-7068D40928E0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2848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최종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산출물에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구현된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주요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기능을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관점에서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각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기능이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어떤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입력을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받아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어떤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결과를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제공하는지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구체적으로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18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0B2D8818-7BA4-05CF-4CEC-0065ADCEF359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 산출물</a:t>
            </a:r>
          </a:p>
        </p:txBody>
      </p:sp>
      <p:sp>
        <p:nvSpPr>
          <p:cNvPr id="1008" name="Auto Slide Number">
            <a:extLst>
              <a:ext uri="{FF2B5EF4-FFF2-40B4-BE49-F238E27FC236}">
                <a16:creationId xmlns:a16="http://schemas.microsoft.com/office/drawing/2014/main" id="{C3806338-8667-43E4-9932-B370A293CBE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2876C266-6B0E-466B-A4D1-142268136602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8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19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03DD7086-28FB-44E2-AA91-6C7EB8293AB9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8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2414306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73B9D12E-1495-9345-B5C1-6CA487351340}"/>
              </a:ext>
            </a:extLst>
          </p:cNvPr>
          <p:cNvSpPr>
            <a:spLocks noGrp="1"/>
          </p:cNvSpPr>
          <p:nvPr/>
        </p:nvSpPr>
        <p:spPr>
          <a:xfrm>
            <a:off x="564623" y="1012726"/>
            <a:ext cx="11135764" cy="4896457"/>
          </a:xfrm>
          <a:prstGeom prst="rect">
            <a:avLst/>
          </a:prstGeom>
          <a:noFill/>
          <a:ln w="3175" cmpd="sng">
            <a:solidFill>
              <a:srgbClr val="FFFFFF">
                <a:lumMod val="75000"/>
              </a:srgbClr>
            </a:solidFill>
            <a:prstDash val="solid"/>
          </a:ln>
        </p:spPr>
        <p:txBody>
          <a:bodyPr anchor="t"/>
          <a:lstStyle>
            <a:lvl1pPr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1pPr>
            <a:lvl2pPr marL="4572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2pPr>
            <a:lvl3pPr marL="9144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3pPr>
            <a:lvl4pPr marL="13716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4pPr>
            <a:lvl5pPr marL="1828800" algn="l">
              <a:spcBef>
                <a:spcPts val="0"/>
              </a:spcBef>
              <a:spcAft>
                <a:spcPts val="0"/>
              </a:spcAft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5pPr>
            <a:lvl6pPr marL="22860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6pPr>
            <a:lvl7pPr marL="27432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7pPr>
            <a:lvl8pPr marL="32004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8pPr>
            <a:lvl9pPr marL="3657600" algn="l">
              <a:buNone/>
              <a:defRPr sz="1000">
                <a:solidFill>
                  <a:schemeClr val="dk1"/>
                </a:solidFill>
                <a:latin typeface="+mn-lt"/>
                <a:ea typeface="+mn-lt"/>
                <a:cs typeface="+mn-lt"/>
              </a:defRPr>
            </a:lvl9pPr>
          </a:lstStyle>
          <a:p>
            <a:pPr marL="171450" indent="-171450">
              <a:lnSpc>
                <a:spcPct val="114000"/>
              </a:lnSpc>
              <a:spcAft>
                <a:spcPts val="400"/>
              </a:spcAft>
              <a:buChar char="•"/>
            </a:pPr>
            <a:endParaRPr/>
          </a:p>
        </p:txBody>
      </p:sp>
      <p:cxnSp>
        <p:nvCxnSpPr>
          <p:cNvPr id="1012" name="Google Shape;99;p2"/>
          <p:cNvCxnSpPr/>
          <p:nvPr/>
        </p:nvCxnSpPr>
        <p:spPr>
          <a:xfrm>
            <a:off x="388374" y="599767"/>
            <a:ext cx="11415252" cy="0"/>
          </a:xfrm>
          <a:prstGeom prst="straightConnector1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102;p2">
            <a:extLst>
              <a:ext uri="{FF2B5EF4-FFF2-40B4-BE49-F238E27FC236}">
                <a16:creationId xmlns:a16="http://schemas.microsoft.com/office/drawing/2014/main" id="{10197046-830B-49AC-2A1E-DDD714EA3942}"/>
              </a:ext>
            </a:extLst>
          </p:cNvPr>
          <p:cNvSpPr>
            <a:spLocks noGrp="1"/>
          </p:cNvSpPr>
          <p:nvPr/>
        </p:nvSpPr>
        <p:spPr>
          <a:xfrm>
            <a:off x="606000" y="242625"/>
            <a:ext cx="54321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>
            <a:sp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sz="1300" b="1">
                <a:solidFill>
                  <a:schemeClr val="dk1"/>
                </a:solidFill>
                <a:latin typeface="Malgun Gothic"/>
                <a:ea typeface="Malgun Gothic"/>
                <a:cs typeface="Malgun Gothic"/>
              </a:rPr>
              <a:t>예선 산출물 - 최종 산출물</a:t>
            </a:r>
          </a:p>
        </p:txBody>
      </p:sp>
      <p:cxnSp>
        <p:nvCxnSpPr>
          <p:cNvPr id="1014" name="Google Shape;105;p2"/>
          <p:cNvCxnSpPr/>
          <p:nvPr/>
        </p:nvCxnSpPr>
        <p:spPr>
          <a:xfrm>
            <a:off x="388374" y="6415548"/>
            <a:ext cx="11415300" cy="0"/>
          </a:xfrm>
          <a:prstGeom prst="straightConnector1">
            <a:avLst/>
          </a:prstGeom>
          <a:ln w="19050" cap="flat">
            <a:solidFill>
              <a:srgbClr val="AEAEAE"/>
            </a:solidFill>
            <a:prstDash val="solid"/>
            <a:miter/>
            <a:headEnd type="none" w="sm" len="sm"/>
            <a:tailEnd type="none" w="sm" len="sm"/>
          </a:ln>
        </p:spPr>
      </p:cxnSp>
      <p:sp>
        <p:nvSpPr>
          <p:cNvPr id="14" name="Google Shape;101;p2">
            <a:extLst>
              <a:ext uri="{FF2B5EF4-FFF2-40B4-BE49-F238E27FC236}">
                <a16:creationId xmlns:a16="http://schemas.microsoft.com/office/drawing/2014/main" id="{BDBA01F2-CD0A-EE54-FD1F-D2390E85F862}"/>
              </a:ext>
            </a:extLst>
          </p:cNvPr>
          <p:cNvSpPr>
            <a:spLocks noGrp="1"/>
          </p:cNvSpPr>
          <p:nvPr/>
        </p:nvSpPr>
        <p:spPr>
          <a:xfrm>
            <a:off x="462750" y="371175"/>
            <a:ext cx="125700" cy="127800"/>
          </a:xfrm>
          <a:prstGeom prst="rect">
            <a:avLst/>
          </a:prstGeom>
          <a:solidFill>
            <a:schemeClr val="bg2">
              <a:lumMod val="25000"/>
              <a:lumOff val="75000"/>
              <a:alpha val="30000"/>
            </a:schemeClr>
          </a:solidFill>
          <a:ln>
            <a:noFill/>
          </a:ln>
        </p:spPr>
        <p:txBody>
          <a:bodyPr spcFirstLastPara="1" wrap="square" lIns="91425" tIns="45700" rIns="91425" bIns="45700" anchor="ctr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C5544C-80B5-F11D-247F-B4A6731ECC76}"/>
              </a:ext>
            </a:extLst>
          </p:cNvPr>
          <p:cNvSpPr>
            <a:spLocks noGrp="1"/>
          </p:cNvSpPr>
          <p:nvPr/>
        </p:nvSpPr>
        <p:spPr>
          <a:xfrm>
            <a:off x="939333" y="1189703"/>
            <a:ext cx="24973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>
                <a:latin typeface="+mj-ea"/>
                <a:ea typeface="+mj-ea"/>
                <a:cs typeface="+mj-ea"/>
              </a:rPr>
              <a:t>사용자 이용 흐름</a:t>
            </a:r>
          </a:p>
        </p:txBody>
      </p:sp>
      <p:sp>
        <p:nvSpPr>
          <p:cNvPr id="10" name="직선 연결선 3">
            <a:extLst>
              <a:ext uri="{FF2B5EF4-FFF2-40B4-BE49-F238E27FC236}">
                <a16:creationId xmlns:a16="http://schemas.microsoft.com/office/drawing/2014/main" id="{77A060D5-C471-4F36-9F42-7F989A8BCB97}"/>
              </a:ext>
            </a:extLst>
          </p:cNvPr>
          <p:cNvSpPr>
            <a:spLocks noGrp="1"/>
          </p:cNvSpPr>
          <p:nvPr/>
        </p:nvSpPr>
        <p:spPr>
          <a:xfrm>
            <a:off x="968477" y="1559035"/>
            <a:ext cx="1025504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CBA99FA-B21D-F75D-948E-7068D40928E0}"/>
              </a:ext>
            </a:extLst>
          </p:cNvPr>
          <p:cNvSpPr>
            <a:spLocks noGrp="1"/>
          </p:cNvSpPr>
          <p:nvPr/>
        </p:nvSpPr>
        <p:spPr>
          <a:xfrm>
            <a:off x="2664541" y="1957156"/>
            <a:ext cx="7541342" cy="13032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133350" tIns="95250" rIns="133350" bIns="95250">
            <a:normAutofit/>
          </a:bodyPr>
          <a:lstStyle/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[</a:t>
            </a:r>
            <a:r>
              <a:rPr sz="1350" b="1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작성방법</a:t>
            </a:r>
            <a:r>
              <a:rPr sz="1350" b="1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]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사용자가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서비스를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처음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실행한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뒤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결과를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얻기까지의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과정을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단계별로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설명합니다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주요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화면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입력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방식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피드백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알림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,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예외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상황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대응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등을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포함할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 수 </a:t>
            </a:r>
            <a:r>
              <a:rPr sz="1350" dirty="0" err="1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있습니다</a:t>
            </a:r>
            <a:r>
              <a:rPr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  <a:endParaRPr lang="en-US"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  <a:p>
            <a:pPr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r>
              <a:rPr lang="ko-KR" altLang="en-US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필요 시 같은 양식을 복제하여 여러 장으로 확장할 수 있습니다</a:t>
            </a:r>
            <a:r>
              <a:rPr lang="en-US" altLang="ko-KR" sz="1350" dirty="0">
                <a:solidFill>
                  <a:srgbClr val="2F73E8"/>
                </a:solidFill>
                <a:latin typeface="Malgun Gothic"/>
                <a:ea typeface="Malgun Gothic"/>
                <a:cs typeface="Malgun Gothic"/>
              </a:rPr>
              <a:t>.</a:t>
            </a:r>
          </a:p>
          <a:p>
            <a:pPr>
              <a:buNone/>
              <a:defRPr sz="1350">
                <a:solidFill>
                  <a:srgbClr val="2F73E8"/>
                </a:solidFill>
                <a:latin typeface="Malgun Gothic"/>
                <a:ea typeface="Malgun Gothic"/>
                <a:cs typeface="Malgun Gothic"/>
              </a:defRPr>
            </a:pPr>
            <a:endParaRPr sz="1350" dirty="0">
              <a:solidFill>
                <a:srgbClr val="2F73E8"/>
              </a:solidFill>
              <a:latin typeface="Malgun Gothic"/>
              <a:ea typeface="Malgun Gothic"/>
              <a:cs typeface="Malgun Gothic"/>
            </a:endParaRPr>
          </a:p>
        </p:txBody>
      </p:sp>
      <p:pic>
        <p:nvPicPr>
          <p:cNvPr id="1019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8460" y="6440832"/>
            <a:ext cx="988187" cy="329396"/>
          </a:xfrm>
          <a:prstGeom prst="rect">
            <a:avLst/>
          </a:prstGeom>
        </p:spPr>
      </p:pic>
      <p:sp>
        <p:nvSpPr>
          <p:cNvPr id="16" name="Google Shape;100;p2">
            <a:extLst>
              <a:ext uri="{FF2B5EF4-FFF2-40B4-BE49-F238E27FC236}">
                <a16:creationId xmlns:a16="http://schemas.microsoft.com/office/drawing/2014/main" id="{0B2D8818-7BA4-05CF-4CEC-0065ADCEF359}"/>
              </a:ext>
            </a:extLst>
          </p:cNvPr>
          <p:cNvSpPr>
            <a:spLocks noGrp="1"/>
          </p:cNvSpPr>
          <p:nvPr/>
        </p:nvSpPr>
        <p:spPr>
          <a:xfrm>
            <a:off x="9887301" y="229867"/>
            <a:ext cx="1932900" cy="3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sz="1000" b="1">
                <a:solidFill>
                  <a:srgbClr val="AEAEAE"/>
                </a:solidFill>
                <a:latin typeface="Malgun Gothic"/>
                <a:ea typeface="Malgun Gothic"/>
                <a:cs typeface="Malgun Gothic"/>
              </a:rPr>
              <a:t>최종 산출물</a:t>
            </a:r>
          </a:p>
        </p:txBody>
      </p:sp>
      <p:sp>
        <p:nvSpPr>
          <p:cNvPr id="1009" name="Auto Slide Number">
            <a:extLst>
              <a:ext uri="{FF2B5EF4-FFF2-40B4-BE49-F238E27FC236}">
                <a16:creationId xmlns:a16="http://schemas.microsoft.com/office/drawing/2014/main" id="{F03A28DD-4959-436F-A82A-465411E36E2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>
            <a:noAutofit/>
          </a:bodyPr>
          <a:lstStyle/>
          <a:p>
            <a:pPr algn="ctr">
              <a:buNone/>
            </a:pPr>
            <a:fld id="{B87946CA-ABCC-435C-88E7-94F4DAE6B533}" type="slidenum">
              <a:rPr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</a:rPr>
              <a:t>9</a:t>
            </a:fld>
            <a:endParaRPr sz="1000">
              <a:solidFill>
                <a:srgbClr val="757575"/>
              </a:solidFill>
              <a:latin typeface="Malgun Gothic"/>
              <a:ea typeface="Malgun Gothic"/>
              <a:cs typeface="Malgun Gothic"/>
            </a:endParaRPr>
          </a:p>
        </p:txBody>
      </p:sp>
      <p:sp>
        <p:nvSpPr>
          <p:cNvPr id="1020" name="Auto Slide Number"/>
          <p:cNvSpPr txBox="1">
            <a:spLocks noGrp="1"/>
          </p:cNvSpPr>
          <p:nvPr>
            <p:ph type="sldNum" idx="12"/>
          </p:nvPr>
        </p:nvSpPr>
        <p:spPr>
          <a:xfrm>
            <a:off x="5638800" y="6461760"/>
            <a:ext cx="914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fld id="{CFD52322-2022-4E01-8BA1-7BE5C50FB65B}" type="slidenum">
              <a:rPr lang="ko-KR" sz="1000">
                <a:solidFill>
                  <a:srgbClr val="757575"/>
                </a:solidFill>
                <a:latin typeface="Malgun Gothic"/>
                <a:ea typeface="Malgun Gothic"/>
                <a:cs typeface="Malgun Gothic"/>
                <a:sym typeface="Malgun Gothic"/>
              </a:rPr>
              <a:t>9</a:t>
            </a:fld>
            <a:endParaRPr lang="ko-KR" sz="1000"/>
          </a:p>
        </p:txBody>
      </p:sp>
    </p:spTree>
    <p:extLst>
      <p:ext uri="{BB962C8B-B14F-4D97-AF65-F5344CB8AC3E}">
        <p14:creationId xmlns:p14="http://schemas.microsoft.com/office/powerpoint/2010/main" val="241430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DocSecurity>0</DocSecurity>
  <PresentationFormat>와이드스크린</PresentationFormat>
  <Paragraphs>102</Paragraphs>
  <Slides>11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4" baseType="lpstr">
      <vt:lpstr>Malgun Gothic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[데이콘] 김기민</cp:lastModifiedBy>
  <cp:revision>1</cp:revision>
  <dcterms:created xsi:type="dcterms:W3CDTF">2026-06-30T07:31:27Z</dcterms:created>
  <dcterms:modified xsi:type="dcterms:W3CDTF">2026-06-30T07:38:24Z</dcterms:modified>
</cp:coreProperties>
</file>